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24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8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36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77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613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75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09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299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11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48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937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70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529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D8A0A-BFE8-4509-9925-EA85C8E920FC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C9E179-1F2A-4D26-806B-68EDE027C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846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5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E824B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2948381"/>
              </p:ext>
            </p:extLst>
          </p:nvPr>
        </p:nvGraphicFramePr>
        <p:xfrm>
          <a:off x="395536" y="5229200"/>
          <a:ext cx="8424936" cy="1402080"/>
        </p:xfrm>
        <a:graphic>
          <a:graphicData uri="http://schemas.openxmlformats.org/drawingml/2006/table">
            <a:tbl>
              <a:tblPr/>
              <a:tblGrid>
                <a:gridCol w="2550668"/>
                <a:gridCol w="587426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VY_32_INOVACE_02_Song -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What‘s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your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name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?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D:\z Hartamy\pics\kotatac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312" y="-10142"/>
            <a:ext cx="917331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67544" y="476807"/>
            <a:ext cx="6192688" cy="1584176"/>
          </a:xfrm>
          <a:prstGeom prst="wedgeEllipseCallout">
            <a:avLst>
              <a:gd name="adj1" fmla="val 24830"/>
              <a:gd name="adj2" fmla="val 186875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Song –</a:t>
            </a:r>
            <a:r>
              <a:rPr lang="cs-CZ" sz="36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</a:t>
            </a:r>
          </a:p>
          <a:p>
            <a:pPr algn="ctr"/>
            <a:r>
              <a:rPr lang="cs-CZ" sz="36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„</a:t>
            </a:r>
            <a:r>
              <a:rPr lang="cs-CZ" sz="3600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What‘s</a:t>
            </a:r>
            <a:r>
              <a:rPr lang="cs-CZ" sz="36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</a:t>
            </a:r>
            <a:r>
              <a:rPr lang="cs-CZ" sz="3600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your</a:t>
            </a:r>
            <a:r>
              <a:rPr lang="cs-CZ" sz="36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</a:t>
            </a:r>
            <a:r>
              <a:rPr lang="cs-CZ" sz="3600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name</a:t>
            </a:r>
            <a:r>
              <a:rPr lang="cs-CZ" sz="36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?“</a:t>
            </a:r>
            <a:endParaRPr lang="cs-CZ" sz="36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3923928" y="5373216"/>
            <a:ext cx="5040560" cy="1368152"/>
          </a:xfrm>
          <a:prstGeom prst="wedgeEllipseCallout">
            <a:avLst>
              <a:gd name="adj1" fmla="val -58557"/>
              <a:gd name="adj2" fmla="val 22645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Autor</a:t>
            </a:r>
          </a:p>
          <a:p>
            <a:pPr algn="ctr"/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Andrea Hornová </a:t>
            </a:r>
            <a:r>
              <a:rPr lang="cs-CZ" sz="2500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Kajgrová</a:t>
            </a:r>
            <a:endParaRPr lang="cs-CZ" sz="25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445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z Hartamy\pics\ramses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82"/>
            <a:ext cx="9144000" cy="685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1691680" y="260648"/>
            <a:ext cx="5904656" cy="1584176"/>
          </a:xfrm>
          <a:prstGeom prst="roundRect">
            <a:avLst/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What‘s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your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name</a:t>
            </a:r>
            <a:r>
              <a:rPr lang="cs-CZ" sz="4800" b="1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what‘s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your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name</a:t>
            </a:r>
            <a:r>
              <a:rPr lang="cs-CZ" sz="4800" b="1" dirty="0" smtClean="0">
                <a:solidFill>
                  <a:schemeClr val="tx1"/>
                </a:solidFill>
              </a:rPr>
              <a:t>?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251520" y="5013176"/>
            <a:ext cx="6192688" cy="1584176"/>
          </a:xfrm>
          <a:prstGeom prst="wedgeEllipseCallout">
            <a:avLst>
              <a:gd name="adj1" fmla="val 26939"/>
              <a:gd name="adj2" fmla="val -139523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One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two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three</a:t>
            </a:r>
            <a:endParaRPr lang="cs-CZ" sz="4400" b="1" dirty="0" smtClean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  <a:p>
            <a:pPr algn="ctr"/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I‘m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Micka.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427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D:\z Hartamy\pics\kv_rybniky_10_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95536" y="5013176"/>
            <a:ext cx="5904656" cy="1584176"/>
          </a:xfrm>
          <a:prstGeom prst="roundRect">
            <a:avLst/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What‘s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your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name</a:t>
            </a:r>
            <a:r>
              <a:rPr lang="cs-CZ" sz="4800" b="1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what‘s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your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name</a:t>
            </a:r>
            <a:r>
              <a:rPr lang="cs-CZ" sz="4800" b="1" dirty="0" smtClean="0">
                <a:solidFill>
                  <a:schemeClr val="tx1"/>
                </a:solidFill>
              </a:rPr>
              <a:t>?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3203848" y="3140968"/>
            <a:ext cx="5616624" cy="1584176"/>
          </a:xfrm>
          <a:prstGeom prst="wedgeEllipseCallout">
            <a:avLst>
              <a:gd name="adj1" fmla="val -34295"/>
              <a:gd name="adj2" fmla="val -68196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One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two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three</a:t>
            </a:r>
            <a:endParaRPr lang="cs-CZ" sz="4400" b="1" dirty="0" smtClean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  <a:p>
            <a:pPr algn="ctr"/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I‘m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Lucky.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39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z Hartamy\pics\coppa_cabana_peki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059832" y="260648"/>
            <a:ext cx="5904656" cy="1584176"/>
          </a:xfrm>
          <a:prstGeom prst="roundRect">
            <a:avLst/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What‘s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your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name</a:t>
            </a:r>
            <a:r>
              <a:rPr lang="cs-CZ" sz="4800" b="1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what‘s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your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name</a:t>
            </a:r>
            <a:r>
              <a:rPr lang="cs-CZ" sz="4800" b="1" dirty="0" smtClean="0">
                <a:solidFill>
                  <a:schemeClr val="tx1"/>
                </a:solidFill>
              </a:rPr>
              <a:t>?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431540" y="5085184"/>
            <a:ext cx="5796644" cy="1584176"/>
          </a:xfrm>
          <a:prstGeom prst="wedgeEllipseCallout">
            <a:avLst>
              <a:gd name="adj1" fmla="val -7681"/>
              <a:gd name="adj2" fmla="val -125230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One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two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three</a:t>
            </a:r>
            <a:endParaRPr lang="cs-CZ" sz="4400" b="1" dirty="0" smtClean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  <a:p>
            <a:pPr algn="ctr"/>
            <a:r>
              <a:rPr lang="cs-CZ" sz="44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I‘m</a:t>
            </a:r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Ája.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218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D:\z Hartamy\pics\ramses19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51249" y="0"/>
            <a:ext cx="5904656" cy="1124214"/>
          </a:xfrm>
          <a:prstGeom prst="roundRect">
            <a:avLst/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What‘s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your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name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what‘s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your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name</a:t>
            </a:r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5" name="Picture 2" descr="D:\z Hartamy\pics\ramses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0845"/>
            <a:ext cx="2187813" cy="1640003"/>
          </a:xfrm>
          <a:prstGeom prst="rect">
            <a:avLst/>
          </a:prstGeom>
          <a:ln w="127000" cap="sq">
            <a:solidFill>
              <a:srgbClr val="E824B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37760" y="1134974"/>
            <a:ext cx="5931633" cy="1107088"/>
          </a:xfrm>
          <a:prstGeom prst="wedgeEllipseCallout">
            <a:avLst>
              <a:gd name="adj1" fmla="val 72118"/>
              <a:gd name="adj2" fmla="val -24783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One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two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three</a:t>
            </a:r>
            <a:endParaRPr lang="cs-CZ" sz="3600" b="1" dirty="0" smtClean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  <a:p>
            <a:pPr algn="ctr"/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I‘m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Micka.</a:t>
            </a:r>
            <a:endParaRPr lang="cs-CZ" sz="3600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pic>
        <p:nvPicPr>
          <p:cNvPr id="8" name="Picture 3" descr="D:\z Hartamy\pics\kv_rybniky_10_2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133" y="2620144"/>
            <a:ext cx="2159813" cy="1617712"/>
          </a:xfrm>
          <a:prstGeom prst="rect">
            <a:avLst/>
          </a:prstGeom>
          <a:ln w="127000" cap="sq">
            <a:solidFill>
              <a:srgbClr val="E824B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212134" y="2276872"/>
            <a:ext cx="5904656" cy="1152128"/>
          </a:xfrm>
          <a:prstGeom prst="roundRect">
            <a:avLst/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What‘s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your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name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what‘s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your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name</a:t>
            </a:r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88943" y="3429000"/>
            <a:ext cx="6012904" cy="1182047"/>
          </a:xfrm>
          <a:prstGeom prst="wedgeEllipseCallout">
            <a:avLst>
              <a:gd name="adj1" fmla="val 75701"/>
              <a:gd name="adj2" fmla="val -57384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One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two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three</a:t>
            </a:r>
            <a:endParaRPr lang="cs-CZ" sz="3600" b="1" dirty="0" smtClean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  <a:p>
            <a:pPr algn="ctr"/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I‘m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Lucky.</a:t>
            </a:r>
            <a:endParaRPr lang="cs-CZ" sz="3600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pic>
        <p:nvPicPr>
          <p:cNvPr id="11" name="Picture 2" descr="D:\z Hartamy\pics\coppa_cabana_peki3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133" y="4869160"/>
            <a:ext cx="2159813" cy="1619860"/>
          </a:xfrm>
          <a:prstGeom prst="rect">
            <a:avLst/>
          </a:prstGeom>
          <a:ln w="127000" cap="sq">
            <a:solidFill>
              <a:srgbClr val="E824B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185055" y="4611047"/>
            <a:ext cx="5904656" cy="1123736"/>
          </a:xfrm>
          <a:prstGeom prst="roundRect">
            <a:avLst/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What‘s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your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name</a:t>
            </a:r>
            <a:r>
              <a:rPr lang="cs-CZ" sz="3600" b="1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what‘s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your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name</a:t>
            </a:r>
            <a:r>
              <a:rPr lang="cs-CZ" sz="3600" b="1" dirty="0" smtClean="0">
                <a:solidFill>
                  <a:schemeClr val="tx1"/>
                </a:solidFill>
              </a:rPr>
              <a:t>?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205373" y="5679090"/>
            <a:ext cx="5864020" cy="1134287"/>
          </a:xfrm>
          <a:prstGeom prst="wedgeEllipseCallout">
            <a:avLst>
              <a:gd name="adj1" fmla="val 68687"/>
              <a:gd name="adj2" fmla="val -42198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One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two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, </a:t>
            </a:r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three</a:t>
            </a:r>
            <a:endParaRPr lang="cs-CZ" sz="3600" b="1" dirty="0" smtClean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  <a:p>
            <a:pPr algn="ctr"/>
            <a:r>
              <a:rPr lang="cs-CZ" sz="3600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I‘m</a:t>
            </a:r>
            <a:r>
              <a:rPr lang="cs-CZ" sz="3600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 Ája.</a:t>
            </a:r>
            <a:endParaRPr lang="cs-CZ" sz="3600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447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9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kotatac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311" y="0"/>
            <a:ext cx="917331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67544" y="476807"/>
            <a:ext cx="6192688" cy="1584176"/>
          </a:xfrm>
          <a:prstGeom prst="wedgeEllipseCallout">
            <a:avLst>
              <a:gd name="adj1" fmla="val 24830"/>
              <a:gd name="adj2" fmla="val 186875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Zdroje</a:t>
            </a:r>
            <a:endParaRPr lang="cs-CZ" sz="96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3923928" y="5373216"/>
            <a:ext cx="5040560" cy="1368152"/>
          </a:xfrm>
          <a:prstGeom prst="wedgeEllipseCallout">
            <a:avLst>
              <a:gd name="adj1" fmla="val -58557"/>
              <a:gd name="adj2" fmla="val 22645"/>
            </a:avLst>
          </a:prstGeom>
          <a:solidFill>
            <a:srgbClr val="E824B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itchFamily="34" charset="0"/>
              <a:buChar char="•"/>
            </a:pPr>
            <a:r>
              <a:rPr lang="cs-CZ" sz="25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vlastní zdroje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250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zhartamy.wz.cz</a:t>
            </a:r>
            <a:endParaRPr lang="cs-CZ" sz="25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32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132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2011-08-20T08:21:16Z</dcterms:created>
  <dcterms:modified xsi:type="dcterms:W3CDTF">2011-09-22T10:55:18Z</dcterms:modified>
</cp:coreProperties>
</file>