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3" r:id="rId2"/>
    <p:sldId id="304" r:id="rId3"/>
    <p:sldId id="301" r:id="rId4"/>
    <p:sldId id="302" r:id="rId5"/>
    <p:sldId id="30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vzniku českého státu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829268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VY_32_INOVACE_20_Z8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65313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55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3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571184" cy="5400600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6. století – první slovanské kmeny na českém území (hora Říp, praotec Čech)</a:t>
            </a:r>
          </a:p>
          <a:p>
            <a:r>
              <a:rPr lang="cs-CZ" sz="1800" dirty="0" smtClean="0"/>
              <a:t>7. století – Sámova říše – první státní útvar na našem území</a:t>
            </a:r>
          </a:p>
          <a:p>
            <a:r>
              <a:rPr lang="cs-CZ" sz="1800" dirty="0" smtClean="0"/>
              <a:t>9. století – naše území součástí Velkomoravské říše</a:t>
            </a:r>
          </a:p>
          <a:p>
            <a:r>
              <a:rPr lang="cs-CZ" sz="1800" dirty="0" smtClean="0"/>
              <a:t>Od 10. století začíná vláda Přemyslovců</a:t>
            </a:r>
          </a:p>
          <a:p>
            <a:r>
              <a:rPr lang="cs-CZ" sz="1800" dirty="0" smtClean="0"/>
              <a:t>Rok 1212 Čechy povýšeny na království – Zlatá bula sicilská</a:t>
            </a:r>
          </a:p>
          <a:p>
            <a:r>
              <a:rPr lang="cs-CZ" sz="1800" dirty="0" smtClean="0"/>
              <a:t>14. století – Země koruny české – vláda Jana Lucemburského a Karla IV.</a:t>
            </a:r>
          </a:p>
          <a:p>
            <a:r>
              <a:rPr lang="cs-CZ" sz="1800" dirty="0" smtClean="0"/>
              <a:t>16. století – Země koruny české se stávají součástí Habsburské říše</a:t>
            </a:r>
          </a:p>
          <a:p>
            <a:r>
              <a:rPr lang="cs-CZ" sz="1800" dirty="0" smtClean="0"/>
              <a:t>Rok 1867 – vznik Rakouska Uherska</a:t>
            </a:r>
          </a:p>
          <a:p>
            <a:r>
              <a:rPr lang="cs-CZ" sz="1800" dirty="0" smtClean="0"/>
              <a:t>1914 – 1918 – I. světová válka (na jejím konci rozpad Rakouska Uherska)</a:t>
            </a:r>
          </a:p>
          <a:p>
            <a:r>
              <a:rPr lang="cs-CZ" sz="1800" dirty="0" smtClean="0"/>
              <a:t>28. 10. 1918 – vznik samostatného státu – Československa</a:t>
            </a:r>
          </a:p>
          <a:p>
            <a:pPr lvl="1"/>
            <a:r>
              <a:rPr lang="cs-CZ" sz="1400" dirty="0" smtClean="0"/>
              <a:t>Československá republika – území Čechy, Morava, Slezsko, Slovensko, Podkarpatská Rus</a:t>
            </a:r>
          </a:p>
          <a:p>
            <a:r>
              <a:rPr lang="cs-CZ" sz="1800" dirty="0" smtClean="0"/>
              <a:t>30. 9. 1938 – Mnichovská dohoda – předání pohraničních oblastí</a:t>
            </a:r>
          </a:p>
          <a:p>
            <a:r>
              <a:rPr lang="cs-CZ" sz="1800" dirty="0" smtClean="0"/>
              <a:t>1939 – Protektorát Čechy a Morava, Slovensko – Slovenský </a:t>
            </a:r>
            <a:r>
              <a:rPr lang="cs-CZ" sz="1800" dirty="0" err="1" smtClean="0"/>
              <a:t>štát</a:t>
            </a:r>
            <a:endParaRPr lang="cs-CZ" sz="1800" dirty="0" smtClean="0"/>
          </a:p>
          <a:p>
            <a:r>
              <a:rPr lang="cs-CZ" sz="1800" dirty="0" smtClean="0"/>
              <a:t>1945 – konec II. světové války </a:t>
            </a:r>
          </a:p>
          <a:p>
            <a:pPr lvl="1"/>
            <a:r>
              <a:rPr lang="cs-CZ" sz="1400" dirty="0" smtClean="0"/>
              <a:t>(Československá republika, Podkarpatská Rus předána Sovětskému Svazu)</a:t>
            </a:r>
          </a:p>
          <a:p>
            <a:r>
              <a:rPr lang="cs-CZ" sz="1800" dirty="0" smtClean="0"/>
              <a:t>17. 11. 1989 – Sametová revoluce</a:t>
            </a:r>
          </a:p>
          <a:p>
            <a:r>
              <a:rPr lang="cs-CZ" sz="1800" dirty="0" smtClean="0"/>
              <a:t>1. 1. 1993 – vznik samostatné České republiky</a:t>
            </a:r>
          </a:p>
        </p:txBody>
      </p:sp>
    </p:spTree>
    <p:extLst>
      <p:ext uri="{BB962C8B-B14F-4D97-AF65-F5344CB8AC3E}">
        <p14:creationId xmlns:p14="http://schemas.microsoft.com/office/powerpoint/2010/main" val="426418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274638"/>
            <a:ext cx="2304256" cy="850106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0344" y="1059318"/>
            <a:ext cx="7571184" cy="532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K historické události přiřaď správné století, rok nebo datum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988840"/>
            <a:ext cx="46085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Historická událost</a:t>
            </a:r>
          </a:p>
          <a:p>
            <a:r>
              <a:rPr lang="cs-CZ" dirty="0" smtClean="0"/>
              <a:t>I. Světová válka</a:t>
            </a:r>
          </a:p>
          <a:p>
            <a:r>
              <a:rPr lang="cs-CZ" dirty="0" smtClean="0"/>
              <a:t>Protektorát Čechy a Morava</a:t>
            </a:r>
          </a:p>
          <a:p>
            <a:r>
              <a:rPr lang="cs-CZ" dirty="0" smtClean="0"/>
              <a:t>První slovanské kmeny na našem území</a:t>
            </a:r>
          </a:p>
          <a:p>
            <a:r>
              <a:rPr lang="cs-CZ" dirty="0" smtClean="0"/>
              <a:t>Sametová revoluce</a:t>
            </a:r>
          </a:p>
          <a:p>
            <a:r>
              <a:rPr lang="cs-CZ" dirty="0" smtClean="0"/>
              <a:t>Země koruny české – Jan Lucemburský, Karel IV.</a:t>
            </a:r>
          </a:p>
          <a:p>
            <a:r>
              <a:rPr lang="cs-CZ" dirty="0" smtClean="0"/>
              <a:t>Sámova Říše</a:t>
            </a:r>
          </a:p>
          <a:p>
            <a:r>
              <a:rPr lang="cs-CZ" dirty="0" smtClean="0"/>
              <a:t>Konec II. světové války</a:t>
            </a:r>
          </a:p>
          <a:p>
            <a:r>
              <a:rPr lang="cs-CZ" dirty="0" smtClean="0"/>
              <a:t>Vznik Rakouska Uherska</a:t>
            </a:r>
          </a:p>
          <a:p>
            <a:r>
              <a:rPr lang="cs-CZ" dirty="0" smtClean="0"/>
              <a:t>Velkomoravská říše</a:t>
            </a:r>
          </a:p>
          <a:p>
            <a:r>
              <a:rPr lang="cs-CZ" dirty="0" smtClean="0"/>
              <a:t>Zlatá bula sicilská – Čechy – království</a:t>
            </a:r>
          </a:p>
          <a:p>
            <a:r>
              <a:rPr lang="cs-CZ" dirty="0" smtClean="0"/>
              <a:t>Vznik první České republiky</a:t>
            </a:r>
          </a:p>
          <a:p>
            <a:r>
              <a:rPr lang="cs-CZ" dirty="0" smtClean="0"/>
              <a:t>Čechy součástí Habsburské říše</a:t>
            </a:r>
          </a:p>
          <a:p>
            <a:r>
              <a:rPr lang="cs-CZ" dirty="0" smtClean="0"/>
              <a:t>Mnichovská dohoda</a:t>
            </a:r>
          </a:p>
          <a:p>
            <a:r>
              <a:rPr lang="cs-CZ" dirty="0" smtClean="0"/>
              <a:t>Vznik samostatné české republiky</a:t>
            </a:r>
          </a:p>
          <a:p>
            <a:r>
              <a:rPr lang="cs-CZ" dirty="0" smtClean="0"/>
              <a:t>Začátek vlády Přemyslovců</a:t>
            </a:r>
          </a:p>
        </p:txBody>
      </p:sp>
      <p:sp>
        <p:nvSpPr>
          <p:cNvPr id="5" name="Ovál 4"/>
          <p:cNvSpPr/>
          <p:nvPr/>
        </p:nvSpPr>
        <p:spPr>
          <a:xfrm>
            <a:off x="4788024" y="2198769"/>
            <a:ext cx="4104456" cy="4104456"/>
          </a:xfrm>
          <a:prstGeom prst="ellipse">
            <a:avLst/>
          </a:prstGeom>
          <a:noFill/>
          <a:ln>
            <a:solidFill>
              <a:schemeClr val="accent1">
                <a:shade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2843644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7. století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5589240"/>
            <a:ext cx="12325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10. století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69460" y="363790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17.11.1989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60504" y="3171252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9. století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13368" y="4797152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6. století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3637910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14. století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98364" y="3646118"/>
            <a:ext cx="6120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1939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48436" y="4224319"/>
            <a:ext cx="10329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30.9.1938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1420" y="5281463"/>
            <a:ext cx="6592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1945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40352" y="4221511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16. století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40252" y="4844882"/>
            <a:ext cx="6120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1867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50753" y="4669833"/>
            <a:ext cx="6120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1212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28284" y="3151421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29.10.1918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90571" y="4280544"/>
            <a:ext cx="8276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1.1.1993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10432" y="5173720"/>
            <a:ext cx="11419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1914 – 1918 </a:t>
            </a:r>
            <a:endParaRPr lang="cs-CZ" sz="1400" dirty="0"/>
          </a:p>
        </p:txBody>
      </p:sp>
      <p:sp>
        <p:nvSpPr>
          <p:cNvPr id="22" name="Obdélník 21"/>
          <p:cNvSpPr/>
          <p:nvPr/>
        </p:nvSpPr>
        <p:spPr>
          <a:xfrm rot="21031110">
            <a:off x="5456888" y="1914724"/>
            <a:ext cx="2242583" cy="1040950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cs-CZ" sz="6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Dějiny</a:t>
            </a:r>
            <a:endParaRPr lang="cs-CZ" sz="6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6" name="Šipka doprava 35"/>
          <p:cNvSpPr/>
          <p:nvPr/>
        </p:nvSpPr>
        <p:spPr>
          <a:xfrm rot="2157404">
            <a:off x="7618676" y="1907656"/>
            <a:ext cx="725703" cy="44635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 rot="19196512">
            <a:off x="4780722" y="2271763"/>
            <a:ext cx="725703" cy="44635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886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358</Words>
  <Application>Microsoft Office PowerPoint</Application>
  <PresentationFormat>Předvádění na obrazovce (4:3)</PresentationFormat>
  <Paragraphs>70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systému Office</vt:lpstr>
      <vt:lpstr>Historie vzniku českého státu</vt:lpstr>
      <vt:lpstr>Anotace</vt:lpstr>
      <vt:lpstr>Výklad</vt:lpstr>
      <vt:lpstr>Úkol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Jiří Mejda</cp:lastModifiedBy>
  <cp:revision>50</cp:revision>
  <dcterms:created xsi:type="dcterms:W3CDTF">2012-02-08T17:43:19Z</dcterms:created>
  <dcterms:modified xsi:type="dcterms:W3CDTF">2013-11-08T10:30:44Z</dcterms:modified>
</cp:coreProperties>
</file>