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99" r:id="rId4"/>
    <p:sldId id="302" r:id="rId5"/>
    <p:sldId id="30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50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5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35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37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07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570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69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581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113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54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99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31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3AEF6-2A11-4526-B187-D9D6B7DA8571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941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?CTT=97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Největší jezera světa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Učivo </a:t>
            </a:r>
            <a:r>
              <a:rPr lang="cs-CZ" smtClean="0"/>
              <a:t>6. </a:t>
            </a:r>
            <a:r>
              <a:rPr lang="cs-CZ" dirty="0" smtClean="0"/>
              <a:t>třídy 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075064"/>
              </p:ext>
            </p:extLst>
          </p:nvPr>
        </p:nvGraphicFramePr>
        <p:xfrm>
          <a:off x="539552" y="404664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Vladimír Zeman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9. 2.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VY_32_INOVACE_11_Z6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65313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5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76946" y="101592"/>
            <a:ext cx="6025243" cy="1143000"/>
          </a:xfrm>
        </p:spPr>
        <p:txBody>
          <a:bodyPr>
            <a:normAutofit/>
          </a:bodyPr>
          <a:lstStyle/>
          <a:p>
            <a:r>
              <a:rPr lang="cs-CZ" sz="3200" smtClean="0"/>
              <a:t>Nejdelší řeky světa</a:t>
            </a:r>
            <a:endParaRPr lang="cs-CZ" sz="3200" dirty="0"/>
          </a:p>
        </p:txBody>
      </p:sp>
      <p:grpSp>
        <p:nvGrpSpPr>
          <p:cNvPr id="10" name="Group 6"/>
          <p:cNvGrpSpPr>
            <a:grpSpLocks noChangeAspect="1"/>
          </p:cNvGrpSpPr>
          <p:nvPr/>
        </p:nvGrpSpPr>
        <p:grpSpPr bwMode="auto">
          <a:xfrm>
            <a:off x="4832596" y="1169217"/>
            <a:ext cx="1727200" cy="1924050"/>
            <a:chOff x="2302" y="1162"/>
            <a:chExt cx="1088" cy="1212"/>
          </a:xfrm>
        </p:grpSpPr>
        <p:sp>
          <p:nvSpPr>
            <p:cNvPr id="11" name="AutoShape 5"/>
            <p:cNvSpPr>
              <a:spLocks noChangeAspect="1" noChangeArrowheads="1" noTextEdit="1"/>
            </p:cNvSpPr>
            <p:nvPr/>
          </p:nvSpPr>
          <p:spPr bwMode="auto">
            <a:xfrm>
              <a:off x="2302" y="1162"/>
              <a:ext cx="1088" cy="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90" y="2034"/>
              <a:ext cx="32" cy="82"/>
            </a:xfrm>
            <a:custGeom>
              <a:avLst/>
              <a:gdLst>
                <a:gd name="T0" fmla="*/ 18 w 32"/>
                <a:gd name="T1" fmla="*/ 46 h 82"/>
                <a:gd name="T2" fmla="*/ 18 w 32"/>
                <a:gd name="T3" fmla="*/ 46 h 82"/>
                <a:gd name="T4" fmla="*/ 2 w 32"/>
                <a:gd name="T5" fmla="*/ 80 h 82"/>
                <a:gd name="T6" fmla="*/ 2 w 32"/>
                <a:gd name="T7" fmla="*/ 80 h 82"/>
                <a:gd name="T8" fmla="*/ 2 w 32"/>
                <a:gd name="T9" fmla="*/ 82 h 82"/>
                <a:gd name="T10" fmla="*/ 2 w 32"/>
                <a:gd name="T11" fmla="*/ 82 h 82"/>
                <a:gd name="T12" fmla="*/ 2 w 32"/>
                <a:gd name="T13" fmla="*/ 82 h 82"/>
                <a:gd name="T14" fmla="*/ 2 w 32"/>
                <a:gd name="T15" fmla="*/ 82 h 82"/>
                <a:gd name="T16" fmla="*/ 0 w 32"/>
                <a:gd name="T17" fmla="*/ 76 h 82"/>
                <a:gd name="T18" fmla="*/ 0 w 32"/>
                <a:gd name="T19" fmla="*/ 70 h 82"/>
                <a:gd name="T20" fmla="*/ 0 w 32"/>
                <a:gd name="T21" fmla="*/ 70 h 82"/>
                <a:gd name="T22" fmla="*/ 10 w 32"/>
                <a:gd name="T23" fmla="*/ 48 h 82"/>
                <a:gd name="T24" fmla="*/ 18 w 32"/>
                <a:gd name="T25" fmla="*/ 32 h 82"/>
                <a:gd name="T26" fmla="*/ 18 w 32"/>
                <a:gd name="T27" fmla="*/ 32 h 82"/>
                <a:gd name="T28" fmla="*/ 14 w 32"/>
                <a:gd name="T29" fmla="*/ 4 h 82"/>
                <a:gd name="T30" fmla="*/ 14 w 32"/>
                <a:gd name="T31" fmla="*/ 4 h 82"/>
                <a:gd name="T32" fmla="*/ 14 w 32"/>
                <a:gd name="T33" fmla="*/ 4 h 82"/>
                <a:gd name="T34" fmla="*/ 14 w 32"/>
                <a:gd name="T35" fmla="*/ 4 h 82"/>
                <a:gd name="T36" fmla="*/ 26 w 32"/>
                <a:gd name="T37" fmla="*/ 0 h 82"/>
                <a:gd name="T38" fmla="*/ 26 w 32"/>
                <a:gd name="T39" fmla="*/ 0 h 82"/>
                <a:gd name="T40" fmla="*/ 32 w 32"/>
                <a:gd name="T41" fmla="*/ 0 h 82"/>
                <a:gd name="T42" fmla="*/ 32 w 32"/>
                <a:gd name="T43" fmla="*/ 0 h 82"/>
                <a:gd name="T44" fmla="*/ 18 w 32"/>
                <a:gd name="T45" fmla="*/ 46 h 82"/>
                <a:gd name="T46" fmla="*/ 18 w 32"/>
                <a:gd name="T47" fmla="*/ 46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82">
                  <a:moveTo>
                    <a:pt x="18" y="46"/>
                  </a:moveTo>
                  <a:lnTo>
                    <a:pt x="18" y="46"/>
                  </a:lnTo>
                  <a:lnTo>
                    <a:pt x="2" y="80"/>
                  </a:lnTo>
                  <a:lnTo>
                    <a:pt x="2" y="8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0" y="76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10" y="48"/>
                  </a:lnTo>
                  <a:lnTo>
                    <a:pt x="18" y="32"/>
                  </a:lnTo>
                  <a:lnTo>
                    <a:pt x="18" y="32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18" y="46"/>
                  </a:lnTo>
                  <a:lnTo>
                    <a:pt x="18" y="46"/>
                  </a:lnTo>
                  <a:close/>
                </a:path>
              </a:pathLst>
            </a:custGeom>
            <a:solidFill>
              <a:srgbClr val="99D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2464" y="1348"/>
              <a:ext cx="740" cy="906"/>
            </a:xfrm>
            <a:custGeom>
              <a:avLst/>
              <a:gdLst>
                <a:gd name="T0" fmla="*/ 722 w 740"/>
                <a:gd name="T1" fmla="*/ 386 h 906"/>
                <a:gd name="T2" fmla="*/ 666 w 740"/>
                <a:gd name="T3" fmla="*/ 446 h 906"/>
                <a:gd name="T4" fmla="*/ 640 w 740"/>
                <a:gd name="T5" fmla="*/ 484 h 906"/>
                <a:gd name="T6" fmla="*/ 616 w 740"/>
                <a:gd name="T7" fmla="*/ 518 h 906"/>
                <a:gd name="T8" fmla="*/ 596 w 740"/>
                <a:gd name="T9" fmla="*/ 554 h 906"/>
                <a:gd name="T10" fmla="*/ 614 w 740"/>
                <a:gd name="T11" fmla="*/ 604 h 906"/>
                <a:gd name="T12" fmla="*/ 626 w 740"/>
                <a:gd name="T13" fmla="*/ 618 h 906"/>
                <a:gd name="T14" fmla="*/ 626 w 740"/>
                <a:gd name="T15" fmla="*/ 662 h 906"/>
                <a:gd name="T16" fmla="*/ 622 w 740"/>
                <a:gd name="T17" fmla="*/ 670 h 906"/>
                <a:gd name="T18" fmla="*/ 584 w 740"/>
                <a:gd name="T19" fmla="*/ 694 h 906"/>
                <a:gd name="T20" fmla="*/ 554 w 740"/>
                <a:gd name="T21" fmla="*/ 750 h 906"/>
                <a:gd name="T22" fmla="*/ 528 w 740"/>
                <a:gd name="T23" fmla="*/ 812 h 906"/>
                <a:gd name="T24" fmla="*/ 524 w 740"/>
                <a:gd name="T25" fmla="*/ 830 h 906"/>
                <a:gd name="T26" fmla="*/ 496 w 740"/>
                <a:gd name="T27" fmla="*/ 870 h 906"/>
                <a:gd name="T28" fmla="*/ 452 w 740"/>
                <a:gd name="T29" fmla="*/ 896 h 906"/>
                <a:gd name="T30" fmla="*/ 400 w 740"/>
                <a:gd name="T31" fmla="*/ 904 h 906"/>
                <a:gd name="T32" fmla="*/ 396 w 740"/>
                <a:gd name="T33" fmla="*/ 904 h 906"/>
                <a:gd name="T34" fmla="*/ 372 w 740"/>
                <a:gd name="T35" fmla="*/ 826 h 906"/>
                <a:gd name="T36" fmla="*/ 364 w 740"/>
                <a:gd name="T37" fmla="*/ 764 h 906"/>
                <a:gd name="T38" fmla="*/ 338 w 740"/>
                <a:gd name="T39" fmla="*/ 688 h 906"/>
                <a:gd name="T40" fmla="*/ 356 w 740"/>
                <a:gd name="T41" fmla="*/ 644 h 906"/>
                <a:gd name="T42" fmla="*/ 350 w 740"/>
                <a:gd name="T43" fmla="*/ 590 h 906"/>
                <a:gd name="T44" fmla="*/ 314 w 740"/>
                <a:gd name="T45" fmla="*/ 496 h 906"/>
                <a:gd name="T46" fmla="*/ 308 w 740"/>
                <a:gd name="T47" fmla="*/ 480 h 906"/>
                <a:gd name="T48" fmla="*/ 320 w 740"/>
                <a:gd name="T49" fmla="*/ 430 h 906"/>
                <a:gd name="T50" fmla="*/ 258 w 740"/>
                <a:gd name="T51" fmla="*/ 384 h 906"/>
                <a:gd name="T52" fmla="*/ 176 w 740"/>
                <a:gd name="T53" fmla="*/ 370 h 906"/>
                <a:gd name="T54" fmla="*/ 152 w 740"/>
                <a:gd name="T55" fmla="*/ 382 h 906"/>
                <a:gd name="T56" fmla="*/ 114 w 740"/>
                <a:gd name="T57" fmla="*/ 376 h 906"/>
                <a:gd name="T58" fmla="*/ 84 w 740"/>
                <a:gd name="T59" fmla="*/ 390 h 906"/>
                <a:gd name="T60" fmla="*/ 56 w 740"/>
                <a:gd name="T61" fmla="*/ 362 h 906"/>
                <a:gd name="T62" fmla="*/ 36 w 740"/>
                <a:gd name="T63" fmla="*/ 336 h 906"/>
                <a:gd name="T64" fmla="*/ 6 w 740"/>
                <a:gd name="T65" fmla="*/ 298 h 906"/>
                <a:gd name="T66" fmla="*/ 0 w 740"/>
                <a:gd name="T67" fmla="*/ 272 h 906"/>
                <a:gd name="T68" fmla="*/ 14 w 740"/>
                <a:gd name="T69" fmla="*/ 226 h 906"/>
                <a:gd name="T70" fmla="*/ 14 w 740"/>
                <a:gd name="T71" fmla="*/ 200 h 906"/>
                <a:gd name="T72" fmla="*/ 8 w 740"/>
                <a:gd name="T73" fmla="*/ 178 h 906"/>
                <a:gd name="T74" fmla="*/ 28 w 740"/>
                <a:gd name="T75" fmla="*/ 154 h 906"/>
                <a:gd name="T76" fmla="*/ 40 w 740"/>
                <a:gd name="T77" fmla="*/ 134 h 906"/>
                <a:gd name="T78" fmla="*/ 88 w 740"/>
                <a:gd name="T79" fmla="*/ 86 h 906"/>
                <a:gd name="T80" fmla="*/ 96 w 740"/>
                <a:gd name="T81" fmla="*/ 48 h 906"/>
                <a:gd name="T82" fmla="*/ 116 w 740"/>
                <a:gd name="T83" fmla="*/ 44 h 906"/>
                <a:gd name="T84" fmla="*/ 138 w 740"/>
                <a:gd name="T85" fmla="*/ 24 h 906"/>
                <a:gd name="T86" fmla="*/ 178 w 740"/>
                <a:gd name="T87" fmla="*/ 14 h 906"/>
                <a:gd name="T88" fmla="*/ 190 w 740"/>
                <a:gd name="T89" fmla="*/ 10 h 906"/>
                <a:gd name="T90" fmla="*/ 222 w 740"/>
                <a:gd name="T91" fmla="*/ 2 h 906"/>
                <a:gd name="T92" fmla="*/ 248 w 740"/>
                <a:gd name="T93" fmla="*/ 0 h 906"/>
                <a:gd name="T94" fmla="*/ 268 w 740"/>
                <a:gd name="T95" fmla="*/ 40 h 906"/>
                <a:gd name="T96" fmla="*/ 328 w 740"/>
                <a:gd name="T97" fmla="*/ 58 h 906"/>
                <a:gd name="T98" fmla="*/ 424 w 740"/>
                <a:gd name="T99" fmla="*/ 62 h 906"/>
                <a:gd name="T100" fmla="*/ 432 w 740"/>
                <a:gd name="T101" fmla="*/ 64 h 906"/>
                <a:gd name="T102" fmla="*/ 520 w 740"/>
                <a:gd name="T103" fmla="*/ 76 h 906"/>
                <a:gd name="T104" fmla="*/ 560 w 740"/>
                <a:gd name="T105" fmla="*/ 156 h 906"/>
                <a:gd name="T106" fmla="*/ 578 w 740"/>
                <a:gd name="T107" fmla="*/ 192 h 906"/>
                <a:gd name="T108" fmla="*/ 582 w 740"/>
                <a:gd name="T109" fmla="*/ 212 h 906"/>
                <a:gd name="T110" fmla="*/ 608 w 740"/>
                <a:gd name="T111" fmla="*/ 244 h 906"/>
                <a:gd name="T112" fmla="*/ 634 w 740"/>
                <a:gd name="T113" fmla="*/ 288 h 906"/>
                <a:gd name="T114" fmla="*/ 654 w 740"/>
                <a:gd name="T115" fmla="*/ 310 h 906"/>
                <a:gd name="T116" fmla="*/ 702 w 740"/>
                <a:gd name="T117" fmla="*/ 350 h 906"/>
                <a:gd name="T118" fmla="*/ 716 w 740"/>
                <a:gd name="T119" fmla="*/ 346 h 906"/>
                <a:gd name="T120" fmla="*/ 740 w 740"/>
                <a:gd name="T121" fmla="*/ 342 h 906"/>
                <a:gd name="T122" fmla="*/ 734 w 740"/>
                <a:gd name="T123" fmla="*/ 362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0" h="906">
                  <a:moveTo>
                    <a:pt x="734" y="362"/>
                  </a:moveTo>
                  <a:lnTo>
                    <a:pt x="734" y="362"/>
                  </a:lnTo>
                  <a:lnTo>
                    <a:pt x="722" y="386"/>
                  </a:lnTo>
                  <a:lnTo>
                    <a:pt x="722" y="386"/>
                  </a:lnTo>
                  <a:lnTo>
                    <a:pt x="706" y="406"/>
                  </a:lnTo>
                  <a:lnTo>
                    <a:pt x="706" y="406"/>
                  </a:lnTo>
                  <a:lnTo>
                    <a:pt x="690" y="422"/>
                  </a:lnTo>
                  <a:lnTo>
                    <a:pt x="666" y="446"/>
                  </a:lnTo>
                  <a:lnTo>
                    <a:pt x="666" y="446"/>
                  </a:lnTo>
                  <a:lnTo>
                    <a:pt x="648" y="474"/>
                  </a:lnTo>
                  <a:lnTo>
                    <a:pt x="648" y="474"/>
                  </a:lnTo>
                  <a:lnTo>
                    <a:pt x="640" y="484"/>
                  </a:lnTo>
                  <a:lnTo>
                    <a:pt x="640" y="484"/>
                  </a:lnTo>
                  <a:lnTo>
                    <a:pt x="630" y="490"/>
                  </a:lnTo>
                  <a:lnTo>
                    <a:pt x="630" y="490"/>
                  </a:lnTo>
                  <a:lnTo>
                    <a:pt x="616" y="518"/>
                  </a:lnTo>
                  <a:lnTo>
                    <a:pt x="616" y="518"/>
                  </a:lnTo>
                  <a:lnTo>
                    <a:pt x="606" y="538"/>
                  </a:lnTo>
                  <a:lnTo>
                    <a:pt x="596" y="554"/>
                  </a:lnTo>
                  <a:lnTo>
                    <a:pt x="596" y="554"/>
                  </a:lnTo>
                  <a:lnTo>
                    <a:pt x="614" y="568"/>
                  </a:lnTo>
                  <a:lnTo>
                    <a:pt x="614" y="568"/>
                  </a:lnTo>
                  <a:lnTo>
                    <a:pt x="612" y="582"/>
                  </a:lnTo>
                  <a:lnTo>
                    <a:pt x="614" y="604"/>
                  </a:lnTo>
                  <a:lnTo>
                    <a:pt x="614" y="604"/>
                  </a:lnTo>
                  <a:lnTo>
                    <a:pt x="626" y="616"/>
                  </a:lnTo>
                  <a:lnTo>
                    <a:pt x="626" y="618"/>
                  </a:lnTo>
                  <a:lnTo>
                    <a:pt x="626" y="618"/>
                  </a:lnTo>
                  <a:lnTo>
                    <a:pt x="624" y="634"/>
                  </a:lnTo>
                  <a:lnTo>
                    <a:pt x="624" y="634"/>
                  </a:lnTo>
                  <a:lnTo>
                    <a:pt x="626" y="662"/>
                  </a:lnTo>
                  <a:lnTo>
                    <a:pt x="626" y="662"/>
                  </a:lnTo>
                  <a:lnTo>
                    <a:pt x="626" y="666"/>
                  </a:lnTo>
                  <a:lnTo>
                    <a:pt x="626" y="666"/>
                  </a:lnTo>
                  <a:lnTo>
                    <a:pt x="622" y="670"/>
                  </a:lnTo>
                  <a:lnTo>
                    <a:pt x="622" y="670"/>
                  </a:lnTo>
                  <a:lnTo>
                    <a:pt x="594" y="684"/>
                  </a:lnTo>
                  <a:lnTo>
                    <a:pt x="594" y="684"/>
                  </a:lnTo>
                  <a:lnTo>
                    <a:pt x="584" y="694"/>
                  </a:lnTo>
                  <a:lnTo>
                    <a:pt x="584" y="694"/>
                  </a:lnTo>
                  <a:lnTo>
                    <a:pt x="546" y="726"/>
                  </a:lnTo>
                  <a:lnTo>
                    <a:pt x="546" y="726"/>
                  </a:lnTo>
                  <a:lnTo>
                    <a:pt x="554" y="750"/>
                  </a:lnTo>
                  <a:lnTo>
                    <a:pt x="554" y="750"/>
                  </a:lnTo>
                  <a:lnTo>
                    <a:pt x="558" y="778"/>
                  </a:lnTo>
                  <a:lnTo>
                    <a:pt x="558" y="778"/>
                  </a:lnTo>
                  <a:lnTo>
                    <a:pt x="532" y="786"/>
                  </a:lnTo>
                  <a:lnTo>
                    <a:pt x="528" y="812"/>
                  </a:lnTo>
                  <a:lnTo>
                    <a:pt x="528" y="812"/>
                  </a:lnTo>
                  <a:lnTo>
                    <a:pt x="528" y="822"/>
                  </a:lnTo>
                  <a:lnTo>
                    <a:pt x="528" y="822"/>
                  </a:lnTo>
                  <a:lnTo>
                    <a:pt x="524" y="830"/>
                  </a:lnTo>
                  <a:lnTo>
                    <a:pt x="524" y="830"/>
                  </a:lnTo>
                  <a:lnTo>
                    <a:pt x="514" y="836"/>
                  </a:lnTo>
                  <a:lnTo>
                    <a:pt x="514" y="836"/>
                  </a:lnTo>
                  <a:lnTo>
                    <a:pt x="496" y="870"/>
                  </a:lnTo>
                  <a:lnTo>
                    <a:pt x="496" y="870"/>
                  </a:lnTo>
                  <a:lnTo>
                    <a:pt x="466" y="892"/>
                  </a:lnTo>
                  <a:lnTo>
                    <a:pt x="466" y="892"/>
                  </a:lnTo>
                  <a:lnTo>
                    <a:pt x="452" y="896"/>
                  </a:lnTo>
                  <a:lnTo>
                    <a:pt x="452" y="896"/>
                  </a:lnTo>
                  <a:lnTo>
                    <a:pt x="416" y="900"/>
                  </a:lnTo>
                  <a:lnTo>
                    <a:pt x="400" y="904"/>
                  </a:lnTo>
                  <a:lnTo>
                    <a:pt x="400" y="904"/>
                  </a:lnTo>
                  <a:lnTo>
                    <a:pt x="398" y="906"/>
                  </a:lnTo>
                  <a:lnTo>
                    <a:pt x="398" y="906"/>
                  </a:lnTo>
                  <a:lnTo>
                    <a:pt x="396" y="904"/>
                  </a:lnTo>
                  <a:lnTo>
                    <a:pt x="396" y="904"/>
                  </a:lnTo>
                  <a:lnTo>
                    <a:pt x="402" y="892"/>
                  </a:lnTo>
                  <a:lnTo>
                    <a:pt x="380" y="838"/>
                  </a:lnTo>
                  <a:lnTo>
                    <a:pt x="380" y="838"/>
                  </a:lnTo>
                  <a:lnTo>
                    <a:pt x="372" y="826"/>
                  </a:lnTo>
                  <a:lnTo>
                    <a:pt x="372" y="826"/>
                  </a:lnTo>
                  <a:lnTo>
                    <a:pt x="362" y="790"/>
                  </a:lnTo>
                  <a:lnTo>
                    <a:pt x="362" y="790"/>
                  </a:lnTo>
                  <a:lnTo>
                    <a:pt x="364" y="764"/>
                  </a:lnTo>
                  <a:lnTo>
                    <a:pt x="364" y="764"/>
                  </a:lnTo>
                  <a:lnTo>
                    <a:pt x="336" y="704"/>
                  </a:lnTo>
                  <a:lnTo>
                    <a:pt x="336" y="704"/>
                  </a:lnTo>
                  <a:lnTo>
                    <a:pt x="338" y="688"/>
                  </a:lnTo>
                  <a:lnTo>
                    <a:pt x="338" y="688"/>
                  </a:lnTo>
                  <a:lnTo>
                    <a:pt x="342" y="656"/>
                  </a:lnTo>
                  <a:lnTo>
                    <a:pt x="342" y="656"/>
                  </a:lnTo>
                  <a:lnTo>
                    <a:pt x="356" y="644"/>
                  </a:lnTo>
                  <a:lnTo>
                    <a:pt x="360" y="612"/>
                  </a:lnTo>
                  <a:lnTo>
                    <a:pt x="360" y="612"/>
                  </a:lnTo>
                  <a:lnTo>
                    <a:pt x="350" y="590"/>
                  </a:lnTo>
                  <a:lnTo>
                    <a:pt x="350" y="590"/>
                  </a:lnTo>
                  <a:lnTo>
                    <a:pt x="356" y="578"/>
                  </a:lnTo>
                  <a:lnTo>
                    <a:pt x="336" y="526"/>
                  </a:lnTo>
                  <a:lnTo>
                    <a:pt x="336" y="526"/>
                  </a:lnTo>
                  <a:lnTo>
                    <a:pt x="314" y="496"/>
                  </a:lnTo>
                  <a:lnTo>
                    <a:pt x="314" y="496"/>
                  </a:lnTo>
                  <a:lnTo>
                    <a:pt x="306" y="482"/>
                  </a:lnTo>
                  <a:lnTo>
                    <a:pt x="306" y="482"/>
                  </a:lnTo>
                  <a:lnTo>
                    <a:pt x="308" y="480"/>
                  </a:lnTo>
                  <a:lnTo>
                    <a:pt x="308" y="480"/>
                  </a:lnTo>
                  <a:lnTo>
                    <a:pt x="310" y="454"/>
                  </a:lnTo>
                  <a:lnTo>
                    <a:pt x="310" y="454"/>
                  </a:lnTo>
                  <a:lnTo>
                    <a:pt x="320" y="430"/>
                  </a:lnTo>
                  <a:lnTo>
                    <a:pt x="302" y="390"/>
                  </a:lnTo>
                  <a:lnTo>
                    <a:pt x="272" y="382"/>
                  </a:lnTo>
                  <a:lnTo>
                    <a:pt x="272" y="382"/>
                  </a:lnTo>
                  <a:lnTo>
                    <a:pt x="258" y="384"/>
                  </a:lnTo>
                  <a:lnTo>
                    <a:pt x="258" y="384"/>
                  </a:lnTo>
                  <a:lnTo>
                    <a:pt x="254" y="374"/>
                  </a:lnTo>
                  <a:lnTo>
                    <a:pt x="212" y="356"/>
                  </a:lnTo>
                  <a:lnTo>
                    <a:pt x="176" y="370"/>
                  </a:lnTo>
                  <a:lnTo>
                    <a:pt x="176" y="370"/>
                  </a:lnTo>
                  <a:lnTo>
                    <a:pt x="154" y="382"/>
                  </a:lnTo>
                  <a:lnTo>
                    <a:pt x="154" y="382"/>
                  </a:lnTo>
                  <a:lnTo>
                    <a:pt x="152" y="382"/>
                  </a:lnTo>
                  <a:lnTo>
                    <a:pt x="152" y="382"/>
                  </a:lnTo>
                  <a:lnTo>
                    <a:pt x="124" y="374"/>
                  </a:lnTo>
                  <a:lnTo>
                    <a:pt x="114" y="376"/>
                  </a:lnTo>
                  <a:lnTo>
                    <a:pt x="114" y="376"/>
                  </a:lnTo>
                  <a:lnTo>
                    <a:pt x="94" y="382"/>
                  </a:lnTo>
                  <a:lnTo>
                    <a:pt x="90" y="386"/>
                  </a:lnTo>
                  <a:lnTo>
                    <a:pt x="90" y="386"/>
                  </a:lnTo>
                  <a:lnTo>
                    <a:pt x="84" y="390"/>
                  </a:lnTo>
                  <a:lnTo>
                    <a:pt x="84" y="390"/>
                  </a:lnTo>
                  <a:lnTo>
                    <a:pt x="84" y="390"/>
                  </a:lnTo>
                  <a:lnTo>
                    <a:pt x="84" y="390"/>
                  </a:lnTo>
                  <a:lnTo>
                    <a:pt x="56" y="362"/>
                  </a:lnTo>
                  <a:lnTo>
                    <a:pt x="56" y="362"/>
                  </a:lnTo>
                  <a:lnTo>
                    <a:pt x="42" y="354"/>
                  </a:lnTo>
                  <a:lnTo>
                    <a:pt x="42" y="354"/>
                  </a:lnTo>
                  <a:lnTo>
                    <a:pt x="36" y="336"/>
                  </a:lnTo>
                  <a:lnTo>
                    <a:pt x="36" y="336"/>
                  </a:lnTo>
                  <a:lnTo>
                    <a:pt x="8" y="308"/>
                  </a:lnTo>
                  <a:lnTo>
                    <a:pt x="8" y="308"/>
                  </a:lnTo>
                  <a:lnTo>
                    <a:pt x="6" y="298"/>
                  </a:lnTo>
                  <a:lnTo>
                    <a:pt x="6" y="298"/>
                  </a:lnTo>
                  <a:lnTo>
                    <a:pt x="4" y="276"/>
                  </a:lnTo>
                  <a:lnTo>
                    <a:pt x="4" y="276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8" y="250"/>
                  </a:lnTo>
                  <a:lnTo>
                    <a:pt x="14" y="226"/>
                  </a:lnTo>
                  <a:lnTo>
                    <a:pt x="14" y="226"/>
                  </a:lnTo>
                  <a:lnTo>
                    <a:pt x="8" y="212"/>
                  </a:lnTo>
                  <a:lnTo>
                    <a:pt x="8" y="212"/>
                  </a:lnTo>
                  <a:lnTo>
                    <a:pt x="14" y="200"/>
                  </a:lnTo>
                  <a:lnTo>
                    <a:pt x="14" y="200"/>
                  </a:lnTo>
                  <a:lnTo>
                    <a:pt x="6" y="184"/>
                  </a:lnTo>
                  <a:lnTo>
                    <a:pt x="6" y="184"/>
                  </a:lnTo>
                  <a:lnTo>
                    <a:pt x="8" y="178"/>
                  </a:lnTo>
                  <a:lnTo>
                    <a:pt x="8" y="178"/>
                  </a:lnTo>
                  <a:lnTo>
                    <a:pt x="12" y="164"/>
                  </a:lnTo>
                  <a:lnTo>
                    <a:pt x="12" y="164"/>
                  </a:lnTo>
                  <a:lnTo>
                    <a:pt x="28" y="154"/>
                  </a:lnTo>
                  <a:lnTo>
                    <a:pt x="28" y="15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40" y="134"/>
                  </a:lnTo>
                  <a:lnTo>
                    <a:pt x="40" y="134"/>
                  </a:lnTo>
                  <a:lnTo>
                    <a:pt x="44" y="116"/>
                  </a:lnTo>
                  <a:lnTo>
                    <a:pt x="44" y="116"/>
                  </a:lnTo>
                  <a:lnTo>
                    <a:pt x="58" y="114"/>
                  </a:lnTo>
                  <a:lnTo>
                    <a:pt x="88" y="86"/>
                  </a:lnTo>
                  <a:lnTo>
                    <a:pt x="88" y="86"/>
                  </a:lnTo>
                  <a:lnTo>
                    <a:pt x="88" y="66"/>
                  </a:lnTo>
                  <a:lnTo>
                    <a:pt x="88" y="66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46"/>
                  </a:lnTo>
                  <a:lnTo>
                    <a:pt x="96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24" y="24"/>
                  </a:lnTo>
                  <a:lnTo>
                    <a:pt x="138" y="24"/>
                  </a:lnTo>
                  <a:lnTo>
                    <a:pt x="138" y="24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78" y="14"/>
                  </a:lnTo>
                  <a:lnTo>
                    <a:pt x="178" y="14"/>
                  </a:lnTo>
                  <a:lnTo>
                    <a:pt x="184" y="12"/>
                  </a:lnTo>
                  <a:lnTo>
                    <a:pt x="184" y="12"/>
                  </a:lnTo>
                  <a:lnTo>
                    <a:pt x="190" y="10"/>
                  </a:lnTo>
                  <a:lnTo>
                    <a:pt x="190" y="10"/>
                  </a:lnTo>
                  <a:lnTo>
                    <a:pt x="206" y="10"/>
                  </a:lnTo>
                  <a:lnTo>
                    <a:pt x="206" y="10"/>
                  </a:lnTo>
                  <a:lnTo>
                    <a:pt x="222" y="2"/>
                  </a:lnTo>
                  <a:lnTo>
                    <a:pt x="222" y="2"/>
                  </a:lnTo>
                  <a:lnTo>
                    <a:pt x="228" y="4"/>
                  </a:lnTo>
                  <a:lnTo>
                    <a:pt x="234" y="2"/>
                  </a:lnTo>
                  <a:lnTo>
                    <a:pt x="234" y="2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58" y="4"/>
                  </a:lnTo>
                  <a:lnTo>
                    <a:pt x="258" y="4"/>
                  </a:lnTo>
                  <a:lnTo>
                    <a:pt x="268" y="40"/>
                  </a:lnTo>
                  <a:lnTo>
                    <a:pt x="296" y="50"/>
                  </a:lnTo>
                  <a:lnTo>
                    <a:pt x="314" y="54"/>
                  </a:lnTo>
                  <a:lnTo>
                    <a:pt x="314" y="54"/>
                  </a:lnTo>
                  <a:lnTo>
                    <a:pt x="328" y="58"/>
                  </a:lnTo>
                  <a:lnTo>
                    <a:pt x="328" y="58"/>
                  </a:lnTo>
                  <a:lnTo>
                    <a:pt x="332" y="68"/>
                  </a:lnTo>
                  <a:lnTo>
                    <a:pt x="404" y="94"/>
                  </a:lnTo>
                  <a:lnTo>
                    <a:pt x="424" y="62"/>
                  </a:lnTo>
                  <a:lnTo>
                    <a:pt x="424" y="62"/>
                  </a:lnTo>
                  <a:lnTo>
                    <a:pt x="424" y="58"/>
                  </a:lnTo>
                  <a:lnTo>
                    <a:pt x="424" y="58"/>
                  </a:lnTo>
                  <a:lnTo>
                    <a:pt x="432" y="64"/>
                  </a:lnTo>
                  <a:lnTo>
                    <a:pt x="496" y="80"/>
                  </a:lnTo>
                  <a:lnTo>
                    <a:pt x="496" y="80"/>
                  </a:lnTo>
                  <a:lnTo>
                    <a:pt x="520" y="76"/>
                  </a:lnTo>
                  <a:lnTo>
                    <a:pt x="520" y="76"/>
                  </a:lnTo>
                  <a:lnTo>
                    <a:pt x="534" y="112"/>
                  </a:lnTo>
                  <a:lnTo>
                    <a:pt x="534" y="112"/>
                  </a:lnTo>
                  <a:lnTo>
                    <a:pt x="560" y="156"/>
                  </a:lnTo>
                  <a:lnTo>
                    <a:pt x="560" y="156"/>
                  </a:lnTo>
                  <a:lnTo>
                    <a:pt x="562" y="168"/>
                  </a:lnTo>
                  <a:lnTo>
                    <a:pt x="574" y="188"/>
                  </a:lnTo>
                  <a:lnTo>
                    <a:pt x="574" y="188"/>
                  </a:lnTo>
                  <a:lnTo>
                    <a:pt x="578" y="192"/>
                  </a:lnTo>
                  <a:lnTo>
                    <a:pt x="578" y="192"/>
                  </a:lnTo>
                  <a:lnTo>
                    <a:pt x="582" y="196"/>
                  </a:lnTo>
                  <a:lnTo>
                    <a:pt x="582" y="196"/>
                  </a:lnTo>
                  <a:lnTo>
                    <a:pt x="582" y="212"/>
                  </a:lnTo>
                  <a:lnTo>
                    <a:pt x="590" y="238"/>
                  </a:lnTo>
                  <a:lnTo>
                    <a:pt x="590" y="238"/>
                  </a:lnTo>
                  <a:lnTo>
                    <a:pt x="608" y="244"/>
                  </a:lnTo>
                  <a:lnTo>
                    <a:pt x="608" y="244"/>
                  </a:lnTo>
                  <a:lnTo>
                    <a:pt x="612" y="268"/>
                  </a:lnTo>
                  <a:lnTo>
                    <a:pt x="626" y="282"/>
                  </a:lnTo>
                  <a:lnTo>
                    <a:pt x="626" y="282"/>
                  </a:lnTo>
                  <a:lnTo>
                    <a:pt x="634" y="288"/>
                  </a:lnTo>
                  <a:lnTo>
                    <a:pt x="634" y="288"/>
                  </a:lnTo>
                  <a:lnTo>
                    <a:pt x="648" y="302"/>
                  </a:lnTo>
                  <a:lnTo>
                    <a:pt x="648" y="302"/>
                  </a:lnTo>
                  <a:lnTo>
                    <a:pt x="654" y="310"/>
                  </a:lnTo>
                  <a:lnTo>
                    <a:pt x="654" y="310"/>
                  </a:lnTo>
                  <a:lnTo>
                    <a:pt x="652" y="324"/>
                  </a:lnTo>
                  <a:lnTo>
                    <a:pt x="678" y="350"/>
                  </a:lnTo>
                  <a:lnTo>
                    <a:pt x="702" y="350"/>
                  </a:lnTo>
                  <a:lnTo>
                    <a:pt x="702" y="350"/>
                  </a:lnTo>
                  <a:lnTo>
                    <a:pt x="710" y="346"/>
                  </a:lnTo>
                  <a:lnTo>
                    <a:pt x="710" y="346"/>
                  </a:lnTo>
                  <a:lnTo>
                    <a:pt x="716" y="346"/>
                  </a:lnTo>
                  <a:lnTo>
                    <a:pt x="732" y="344"/>
                  </a:lnTo>
                  <a:lnTo>
                    <a:pt x="732" y="344"/>
                  </a:lnTo>
                  <a:lnTo>
                    <a:pt x="740" y="342"/>
                  </a:lnTo>
                  <a:lnTo>
                    <a:pt x="740" y="342"/>
                  </a:lnTo>
                  <a:lnTo>
                    <a:pt x="740" y="342"/>
                  </a:lnTo>
                  <a:lnTo>
                    <a:pt x="740" y="342"/>
                  </a:lnTo>
                  <a:lnTo>
                    <a:pt x="734" y="362"/>
                  </a:lnTo>
                  <a:lnTo>
                    <a:pt x="734" y="362"/>
                  </a:lnTo>
                  <a:close/>
                </a:path>
              </a:pathLst>
            </a:custGeom>
            <a:solidFill>
              <a:srgbClr val="99D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3204" y="1630"/>
              <a:ext cx="18" cy="10"/>
            </a:xfrm>
            <a:custGeom>
              <a:avLst/>
              <a:gdLst>
                <a:gd name="T0" fmla="*/ 12 w 18"/>
                <a:gd name="T1" fmla="*/ 6 h 10"/>
                <a:gd name="T2" fmla="*/ 12 w 18"/>
                <a:gd name="T3" fmla="*/ 6 h 10"/>
                <a:gd name="T4" fmla="*/ 6 w 18"/>
                <a:gd name="T5" fmla="*/ 10 h 10"/>
                <a:gd name="T6" fmla="*/ 6 w 18"/>
                <a:gd name="T7" fmla="*/ 10 h 10"/>
                <a:gd name="T8" fmla="*/ 0 w 18"/>
                <a:gd name="T9" fmla="*/ 8 h 10"/>
                <a:gd name="T10" fmla="*/ 0 w 18"/>
                <a:gd name="T11" fmla="*/ 8 h 10"/>
                <a:gd name="T12" fmla="*/ 2 w 18"/>
                <a:gd name="T13" fmla="*/ 6 h 10"/>
                <a:gd name="T14" fmla="*/ 2 w 18"/>
                <a:gd name="T15" fmla="*/ 6 h 10"/>
                <a:gd name="T16" fmla="*/ 8 w 18"/>
                <a:gd name="T17" fmla="*/ 4 h 10"/>
                <a:gd name="T18" fmla="*/ 8 w 18"/>
                <a:gd name="T19" fmla="*/ 4 h 10"/>
                <a:gd name="T20" fmla="*/ 14 w 18"/>
                <a:gd name="T21" fmla="*/ 2 h 10"/>
                <a:gd name="T22" fmla="*/ 14 w 18"/>
                <a:gd name="T23" fmla="*/ 2 h 10"/>
                <a:gd name="T24" fmla="*/ 16 w 18"/>
                <a:gd name="T25" fmla="*/ 2 h 10"/>
                <a:gd name="T26" fmla="*/ 16 w 18"/>
                <a:gd name="T27" fmla="*/ 2 h 10"/>
                <a:gd name="T28" fmla="*/ 18 w 18"/>
                <a:gd name="T29" fmla="*/ 0 h 10"/>
                <a:gd name="T30" fmla="*/ 18 w 18"/>
                <a:gd name="T31" fmla="*/ 0 h 10"/>
                <a:gd name="T32" fmla="*/ 12 w 18"/>
                <a:gd name="T33" fmla="*/ 6 h 10"/>
                <a:gd name="T34" fmla="*/ 12 w 18"/>
                <a:gd name="T35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" h="10">
                  <a:moveTo>
                    <a:pt x="12" y="6"/>
                  </a:moveTo>
                  <a:lnTo>
                    <a:pt x="1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8" y="4"/>
                  </a:lnTo>
                  <a:lnTo>
                    <a:pt x="8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2" y="6"/>
                  </a:lnTo>
                  <a:lnTo>
                    <a:pt x="12" y="6"/>
                  </a:lnTo>
                  <a:close/>
                </a:path>
              </a:pathLst>
            </a:custGeom>
            <a:solidFill>
              <a:srgbClr val="99D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3165" y="1968"/>
              <a:ext cx="88" cy="180"/>
            </a:xfrm>
            <a:custGeom>
              <a:avLst/>
              <a:gdLst>
                <a:gd name="T0" fmla="*/ 78 w 88"/>
                <a:gd name="T1" fmla="*/ 0 h 180"/>
                <a:gd name="T2" fmla="*/ 88 w 88"/>
                <a:gd name="T3" fmla="*/ 30 h 180"/>
                <a:gd name="T4" fmla="*/ 88 w 88"/>
                <a:gd name="T5" fmla="*/ 50 h 180"/>
                <a:gd name="T6" fmla="*/ 82 w 88"/>
                <a:gd name="T7" fmla="*/ 54 h 180"/>
                <a:gd name="T8" fmla="*/ 76 w 88"/>
                <a:gd name="T9" fmla="*/ 68 h 180"/>
                <a:gd name="T10" fmla="*/ 60 w 88"/>
                <a:gd name="T11" fmla="*/ 118 h 180"/>
                <a:gd name="T12" fmla="*/ 46 w 88"/>
                <a:gd name="T13" fmla="*/ 152 h 180"/>
                <a:gd name="T14" fmla="*/ 40 w 88"/>
                <a:gd name="T15" fmla="*/ 172 h 180"/>
                <a:gd name="T16" fmla="*/ 26 w 88"/>
                <a:gd name="T17" fmla="*/ 174 h 180"/>
                <a:gd name="T18" fmla="*/ 18 w 88"/>
                <a:gd name="T19" fmla="*/ 180 h 180"/>
                <a:gd name="T20" fmla="*/ 10 w 88"/>
                <a:gd name="T21" fmla="*/ 174 h 180"/>
                <a:gd name="T22" fmla="*/ 4 w 88"/>
                <a:gd name="T23" fmla="*/ 168 h 180"/>
                <a:gd name="T24" fmla="*/ 2 w 88"/>
                <a:gd name="T25" fmla="*/ 148 h 180"/>
                <a:gd name="T26" fmla="*/ 0 w 88"/>
                <a:gd name="T27" fmla="*/ 142 h 180"/>
                <a:gd name="T28" fmla="*/ 0 w 88"/>
                <a:gd name="T29" fmla="*/ 128 h 180"/>
                <a:gd name="T30" fmla="*/ 12 w 88"/>
                <a:gd name="T31" fmla="*/ 104 h 180"/>
                <a:gd name="T32" fmla="*/ 16 w 88"/>
                <a:gd name="T33" fmla="*/ 96 h 180"/>
                <a:gd name="T34" fmla="*/ 12 w 88"/>
                <a:gd name="T35" fmla="*/ 72 h 180"/>
                <a:gd name="T36" fmla="*/ 14 w 88"/>
                <a:gd name="T37" fmla="*/ 58 h 180"/>
                <a:gd name="T38" fmla="*/ 18 w 88"/>
                <a:gd name="T39" fmla="*/ 50 h 180"/>
                <a:gd name="T40" fmla="*/ 42 w 88"/>
                <a:gd name="T41" fmla="*/ 46 h 180"/>
                <a:gd name="T42" fmla="*/ 54 w 88"/>
                <a:gd name="T43" fmla="*/ 34 h 180"/>
                <a:gd name="T44" fmla="*/ 60 w 88"/>
                <a:gd name="T45" fmla="*/ 28 h 180"/>
                <a:gd name="T46" fmla="*/ 60 w 88"/>
                <a:gd name="T47" fmla="*/ 20 h 180"/>
                <a:gd name="T48" fmla="*/ 64 w 88"/>
                <a:gd name="T49" fmla="*/ 14 h 180"/>
                <a:gd name="T50" fmla="*/ 72 w 88"/>
                <a:gd name="T51" fmla="*/ 6 h 180"/>
                <a:gd name="T52" fmla="*/ 74 w 88"/>
                <a:gd name="T53" fmla="*/ 0 h 180"/>
                <a:gd name="T54" fmla="*/ 78 w 88"/>
                <a:gd name="T55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8" h="180">
                  <a:moveTo>
                    <a:pt x="78" y="0"/>
                  </a:moveTo>
                  <a:lnTo>
                    <a:pt x="88" y="30"/>
                  </a:lnTo>
                  <a:lnTo>
                    <a:pt x="88" y="50"/>
                  </a:lnTo>
                  <a:lnTo>
                    <a:pt x="82" y="54"/>
                  </a:lnTo>
                  <a:lnTo>
                    <a:pt x="76" y="68"/>
                  </a:lnTo>
                  <a:lnTo>
                    <a:pt x="60" y="118"/>
                  </a:lnTo>
                  <a:lnTo>
                    <a:pt x="46" y="152"/>
                  </a:lnTo>
                  <a:lnTo>
                    <a:pt x="40" y="172"/>
                  </a:lnTo>
                  <a:lnTo>
                    <a:pt x="26" y="174"/>
                  </a:lnTo>
                  <a:lnTo>
                    <a:pt x="18" y="180"/>
                  </a:lnTo>
                  <a:lnTo>
                    <a:pt x="10" y="174"/>
                  </a:lnTo>
                  <a:lnTo>
                    <a:pt x="4" y="168"/>
                  </a:lnTo>
                  <a:lnTo>
                    <a:pt x="2" y="148"/>
                  </a:lnTo>
                  <a:lnTo>
                    <a:pt x="0" y="142"/>
                  </a:lnTo>
                  <a:lnTo>
                    <a:pt x="0" y="128"/>
                  </a:lnTo>
                  <a:lnTo>
                    <a:pt x="12" y="104"/>
                  </a:lnTo>
                  <a:lnTo>
                    <a:pt x="16" y="96"/>
                  </a:lnTo>
                  <a:lnTo>
                    <a:pt x="12" y="72"/>
                  </a:lnTo>
                  <a:lnTo>
                    <a:pt x="14" y="58"/>
                  </a:lnTo>
                  <a:lnTo>
                    <a:pt x="18" y="50"/>
                  </a:lnTo>
                  <a:lnTo>
                    <a:pt x="42" y="46"/>
                  </a:lnTo>
                  <a:lnTo>
                    <a:pt x="54" y="34"/>
                  </a:lnTo>
                  <a:lnTo>
                    <a:pt x="60" y="28"/>
                  </a:lnTo>
                  <a:lnTo>
                    <a:pt x="60" y="20"/>
                  </a:lnTo>
                  <a:lnTo>
                    <a:pt x="64" y="14"/>
                  </a:lnTo>
                  <a:lnTo>
                    <a:pt x="72" y="6"/>
                  </a:lnTo>
                  <a:lnTo>
                    <a:pt x="74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9" name="Freeform 30"/>
            <p:cNvSpPr>
              <a:spLocks/>
            </p:cNvSpPr>
            <p:nvPr/>
          </p:nvSpPr>
          <p:spPr bwMode="auto">
            <a:xfrm>
              <a:off x="2436" y="1320"/>
              <a:ext cx="798" cy="962"/>
            </a:xfrm>
            <a:custGeom>
              <a:avLst/>
              <a:gdLst>
                <a:gd name="T0" fmla="*/ 566 w 798"/>
                <a:gd name="T1" fmla="*/ 78 h 962"/>
                <a:gd name="T2" fmla="*/ 470 w 798"/>
                <a:gd name="T3" fmla="*/ 70 h 962"/>
                <a:gd name="T4" fmla="*/ 428 w 798"/>
                <a:gd name="T5" fmla="*/ 68 h 962"/>
                <a:gd name="T6" fmla="*/ 378 w 798"/>
                <a:gd name="T7" fmla="*/ 76 h 962"/>
                <a:gd name="T8" fmla="*/ 330 w 798"/>
                <a:gd name="T9" fmla="*/ 56 h 962"/>
                <a:gd name="T10" fmla="*/ 326 w 798"/>
                <a:gd name="T11" fmla="*/ 38 h 962"/>
                <a:gd name="T12" fmla="*/ 320 w 798"/>
                <a:gd name="T13" fmla="*/ 4 h 962"/>
                <a:gd name="T14" fmla="*/ 276 w 798"/>
                <a:gd name="T15" fmla="*/ 4 h 962"/>
                <a:gd name="T16" fmla="*/ 228 w 798"/>
                <a:gd name="T17" fmla="*/ 14 h 962"/>
                <a:gd name="T18" fmla="*/ 190 w 798"/>
                <a:gd name="T19" fmla="*/ 22 h 962"/>
                <a:gd name="T20" fmla="*/ 154 w 798"/>
                <a:gd name="T21" fmla="*/ 28 h 962"/>
                <a:gd name="T22" fmla="*/ 128 w 798"/>
                <a:gd name="T23" fmla="*/ 50 h 962"/>
                <a:gd name="T24" fmla="*/ 92 w 798"/>
                <a:gd name="T25" fmla="*/ 90 h 962"/>
                <a:gd name="T26" fmla="*/ 60 w 798"/>
                <a:gd name="T27" fmla="*/ 122 h 962"/>
                <a:gd name="T28" fmla="*/ 40 w 798"/>
                <a:gd name="T29" fmla="*/ 144 h 962"/>
                <a:gd name="T30" fmla="*/ 20 w 798"/>
                <a:gd name="T31" fmla="*/ 176 h 962"/>
                <a:gd name="T32" fmla="*/ 16 w 798"/>
                <a:gd name="T33" fmla="*/ 228 h 962"/>
                <a:gd name="T34" fmla="*/ 14 w 798"/>
                <a:gd name="T35" fmla="*/ 270 h 962"/>
                <a:gd name="T36" fmla="*/ 8 w 798"/>
                <a:gd name="T37" fmla="*/ 314 h 962"/>
                <a:gd name="T38" fmla="*/ 44 w 798"/>
                <a:gd name="T39" fmla="*/ 376 h 962"/>
                <a:gd name="T40" fmla="*/ 100 w 798"/>
                <a:gd name="T41" fmla="*/ 438 h 962"/>
                <a:gd name="T42" fmla="*/ 134 w 798"/>
                <a:gd name="T43" fmla="*/ 432 h 962"/>
                <a:gd name="T44" fmla="*/ 174 w 798"/>
                <a:gd name="T45" fmla="*/ 434 h 962"/>
                <a:gd name="T46" fmla="*/ 240 w 798"/>
                <a:gd name="T47" fmla="*/ 410 h 962"/>
                <a:gd name="T48" fmla="*/ 274 w 798"/>
                <a:gd name="T49" fmla="*/ 438 h 962"/>
                <a:gd name="T50" fmla="*/ 322 w 798"/>
                <a:gd name="T51" fmla="*/ 458 h 962"/>
                <a:gd name="T52" fmla="*/ 306 w 798"/>
                <a:gd name="T53" fmla="*/ 506 h 962"/>
                <a:gd name="T54" fmla="*/ 358 w 798"/>
                <a:gd name="T55" fmla="*/ 606 h 962"/>
                <a:gd name="T56" fmla="*/ 362 w 798"/>
                <a:gd name="T57" fmla="*/ 644 h 962"/>
                <a:gd name="T58" fmla="*/ 342 w 798"/>
                <a:gd name="T59" fmla="*/ 714 h 962"/>
                <a:gd name="T60" fmla="*/ 366 w 798"/>
                <a:gd name="T61" fmla="*/ 820 h 962"/>
                <a:gd name="T62" fmla="*/ 404 w 798"/>
                <a:gd name="T63" fmla="*/ 920 h 962"/>
                <a:gd name="T64" fmla="*/ 426 w 798"/>
                <a:gd name="T65" fmla="*/ 962 h 962"/>
                <a:gd name="T66" fmla="*/ 484 w 798"/>
                <a:gd name="T67" fmla="*/ 948 h 962"/>
                <a:gd name="T68" fmla="*/ 542 w 798"/>
                <a:gd name="T69" fmla="*/ 914 h 962"/>
                <a:gd name="T70" fmla="*/ 580 w 798"/>
                <a:gd name="T71" fmla="*/ 854 h 962"/>
                <a:gd name="T72" fmla="*/ 602 w 798"/>
                <a:gd name="T73" fmla="*/ 826 h 962"/>
                <a:gd name="T74" fmla="*/ 602 w 798"/>
                <a:gd name="T75" fmla="*/ 762 h 962"/>
                <a:gd name="T76" fmla="*/ 666 w 798"/>
                <a:gd name="T77" fmla="*/ 716 h 962"/>
                <a:gd name="T78" fmla="*/ 676 w 798"/>
                <a:gd name="T79" fmla="*/ 662 h 962"/>
                <a:gd name="T80" fmla="*/ 666 w 798"/>
                <a:gd name="T81" fmla="*/ 622 h 962"/>
                <a:gd name="T82" fmla="*/ 668 w 798"/>
                <a:gd name="T83" fmla="*/ 588 h 962"/>
                <a:gd name="T84" fmla="*/ 676 w 798"/>
                <a:gd name="T85" fmla="*/ 536 h 962"/>
                <a:gd name="T86" fmla="*/ 712 w 798"/>
                <a:gd name="T87" fmla="*/ 490 h 962"/>
                <a:gd name="T88" fmla="*/ 772 w 798"/>
                <a:gd name="T89" fmla="*/ 426 h 962"/>
                <a:gd name="T90" fmla="*/ 794 w 798"/>
                <a:gd name="T91" fmla="*/ 368 h 962"/>
                <a:gd name="T92" fmla="*/ 798 w 798"/>
                <a:gd name="T93" fmla="*/ 340 h 962"/>
                <a:gd name="T94" fmla="*/ 784 w 798"/>
                <a:gd name="T95" fmla="*/ 342 h 962"/>
                <a:gd name="T96" fmla="*/ 760 w 798"/>
                <a:gd name="T97" fmla="*/ 348 h 962"/>
                <a:gd name="T98" fmla="*/ 732 w 798"/>
                <a:gd name="T99" fmla="*/ 350 h 962"/>
                <a:gd name="T100" fmla="*/ 706 w 798"/>
                <a:gd name="T101" fmla="*/ 344 h 962"/>
                <a:gd name="T102" fmla="*/ 694 w 798"/>
                <a:gd name="T103" fmla="*/ 316 h 962"/>
                <a:gd name="T104" fmla="*/ 662 w 798"/>
                <a:gd name="T105" fmla="*/ 284 h 962"/>
                <a:gd name="T106" fmla="*/ 636 w 798"/>
                <a:gd name="T107" fmla="*/ 248 h 962"/>
                <a:gd name="T108" fmla="*/ 626 w 798"/>
                <a:gd name="T109" fmla="*/ 206 h 962"/>
                <a:gd name="T110" fmla="*/ 612 w 798"/>
                <a:gd name="T111" fmla="*/ 176 h 962"/>
                <a:gd name="T112" fmla="*/ 582 w 798"/>
                <a:gd name="T113" fmla="*/ 120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98" h="962">
                  <a:moveTo>
                    <a:pt x="588" y="80"/>
                  </a:moveTo>
                  <a:lnTo>
                    <a:pt x="576" y="82"/>
                  </a:lnTo>
                  <a:lnTo>
                    <a:pt x="566" y="78"/>
                  </a:lnTo>
                  <a:lnTo>
                    <a:pt x="546" y="80"/>
                  </a:lnTo>
                  <a:lnTo>
                    <a:pt x="526" y="84"/>
                  </a:lnTo>
                  <a:lnTo>
                    <a:pt x="470" y="70"/>
                  </a:lnTo>
                  <a:lnTo>
                    <a:pt x="460" y="62"/>
                  </a:lnTo>
                  <a:lnTo>
                    <a:pt x="444" y="58"/>
                  </a:lnTo>
                  <a:lnTo>
                    <a:pt x="428" y="68"/>
                  </a:lnTo>
                  <a:lnTo>
                    <a:pt x="428" y="84"/>
                  </a:lnTo>
                  <a:lnTo>
                    <a:pt x="422" y="92"/>
                  </a:lnTo>
                  <a:lnTo>
                    <a:pt x="378" y="76"/>
                  </a:lnTo>
                  <a:lnTo>
                    <a:pt x="374" y="64"/>
                  </a:lnTo>
                  <a:lnTo>
                    <a:pt x="346" y="58"/>
                  </a:lnTo>
                  <a:lnTo>
                    <a:pt x="330" y="56"/>
                  </a:lnTo>
                  <a:lnTo>
                    <a:pt x="316" y="50"/>
                  </a:lnTo>
                  <a:lnTo>
                    <a:pt x="314" y="42"/>
                  </a:lnTo>
                  <a:lnTo>
                    <a:pt x="326" y="38"/>
                  </a:lnTo>
                  <a:lnTo>
                    <a:pt x="326" y="28"/>
                  </a:lnTo>
                  <a:lnTo>
                    <a:pt x="320" y="20"/>
                  </a:lnTo>
                  <a:lnTo>
                    <a:pt x="320" y="4"/>
                  </a:lnTo>
                  <a:lnTo>
                    <a:pt x="304" y="0"/>
                  </a:lnTo>
                  <a:lnTo>
                    <a:pt x="294" y="8"/>
                  </a:lnTo>
                  <a:lnTo>
                    <a:pt x="276" y="4"/>
                  </a:lnTo>
                  <a:lnTo>
                    <a:pt x="256" y="6"/>
                  </a:lnTo>
                  <a:lnTo>
                    <a:pt x="246" y="4"/>
                  </a:lnTo>
                  <a:lnTo>
                    <a:pt x="228" y="14"/>
                  </a:lnTo>
                  <a:lnTo>
                    <a:pt x="212" y="12"/>
                  </a:lnTo>
                  <a:lnTo>
                    <a:pt x="204" y="18"/>
                  </a:lnTo>
                  <a:lnTo>
                    <a:pt x="190" y="22"/>
                  </a:lnTo>
                  <a:lnTo>
                    <a:pt x="182" y="34"/>
                  </a:lnTo>
                  <a:lnTo>
                    <a:pt x="172" y="28"/>
                  </a:lnTo>
                  <a:lnTo>
                    <a:pt x="154" y="28"/>
                  </a:lnTo>
                  <a:lnTo>
                    <a:pt x="148" y="24"/>
                  </a:lnTo>
                  <a:lnTo>
                    <a:pt x="138" y="24"/>
                  </a:lnTo>
                  <a:lnTo>
                    <a:pt x="128" y="50"/>
                  </a:lnTo>
                  <a:lnTo>
                    <a:pt x="114" y="52"/>
                  </a:lnTo>
                  <a:lnTo>
                    <a:pt x="102" y="62"/>
                  </a:lnTo>
                  <a:lnTo>
                    <a:pt x="92" y="90"/>
                  </a:lnTo>
                  <a:lnTo>
                    <a:pt x="92" y="104"/>
                  </a:lnTo>
                  <a:lnTo>
                    <a:pt x="76" y="120"/>
                  </a:lnTo>
                  <a:lnTo>
                    <a:pt x="60" y="122"/>
                  </a:lnTo>
                  <a:lnTo>
                    <a:pt x="50" y="126"/>
                  </a:lnTo>
                  <a:lnTo>
                    <a:pt x="48" y="144"/>
                  </a:lnTo>
                  <a:lnTo>
                    <a:pt x="40" y="144"/>
                  </a:lnTo>
                  <a:lnTo>
                    <a:pt x="32" y="160"/>
                  </a:lnTo>
                  <a:lnTo>
                    <a:pt x="32" y="168"/>
                  </a:lnTo>
                  <a:lnTo>
                    <a:pt x="20" y="176"/>
                  </a:lnTo>
                  <a:lnTo>
                    <a:pt x="14" y="200"/>
                  </a:lnTo>
                  <a:lnTo>
                    <a:pt x="10" y="214"/>
                  </a:lnTo>
                  <a:lnTo>
                    <a:pt x="16" y="228"/>
                  </a:lnTo>
                  <a:lnTo>
                    <a:pt x="10" y="238"/>
                  </a:lnTo>
                  <a:lnTo>
                    <a:pt x="16" y="256"/>
                  </a:lnTo>
                  <a:lnTo>
                    <a:pt x="14" y="270"/>
                  </a:lnTo>
                  <a:lnTo>
                    <a:pt x="4" y="292"/>
                  </a:lnTo>
                  <a:lnTo>
                    <a:pt x="0" y="304"/>
                  </a:lnTo>
                  <a:lnTo>
                    <a:pt x="8" y="314"/>
                  </a:lnTo>
                  <a:lnTo>
                    <a:pt x="10" y="334"/>
                  </a:lnTo>
                  <a:lnTo>
                    <a:pt x="16" y="350"/>
                  </a:lnTo>
                  <a:lnTo>
                    <a:pt x="44" y="376"/>
                  </a:lnTo>
                  <a:lnTo>
                    <a:pt x="50" y="398"/>
                  </a:lnTo>
                  <a:lnTo>
                    <a:pt x="68" y="408"/>
                  </a:lnTo>
                  <a:lnTo>
                    <a:pt x="100" y="438"/>
                  </a:lnTo>
                  <a:lnTo>
                    <a:pt x="118" y="444"/>
                  </a:lnTo>
                  <a:lnTo>
                    <a:pt x="134" y="432"/>
                  </a:lnTo>
                  <a:lnTo>
                    <a:pt x="134" y="432"/>
                  </a:lnTo>
                  <a:lnTo>
                    <a:pt x="152" y="426"/>
                  </a:lnTo>
                  <a:lnTo>
                    <a:pt x="152" y="426"/>
                  </a:lnTo>
                  <a:lnTo>
                    <a:pt x="174" y="434"/>
                  </a:lnTo>
                  <a:lnTo>
                    <a:pt x="188" y="436"/>
                  </a:lnTo>
                  <a:lnTo>
                    <a:pt x="214" y="420"/>
                  </a:lnTo>
                  <a:lnTo>
                    <a:pt x="240" y="410"/>
                  </a:lnTo>
                  <a:lnTo>
                    <a:pt x="262" y="420"/>
                  </a:lnTo>
                  <a:lnTo>
                    <a:pt x="266" y="434"/>
                  </a:lnTo>
                  <a:lnTo>
                    <a:pt x="274" y="438"/>
                  </a:lnTo>
                  <a:lnTo>
                    <a:pt x="298" y="436"/>
                  </a:lnTo>
                  <a:lnTo>
                    <a:pt x="312" y="438"/>
                  </a:lnTo>
                  <a:lnTo>
                    <a:pt x="322" y="458"/>
                  </a:lnTo>
                  <a:lnTo>
                    <a:pt x="314" y="476"/>
                  </a:lnTo>
                  <a:lnTo>
                    <a:pt x="312" y="498"/>
                  </a:lnTo>
                  <a:lnTo>
                    <a:pt x="306" y="506"/>
                  </a:lnTo>
                  <a:lnTo>
                    <a:pt x="322" y="536"/>
                  </a:lnTo>
                  <a:lnTo>
                    <a:pt x="344" y="566"/>
                  </a:lnTo>
                  <a:lnTo>
                    <a:pt x="358" y="606"/>
                  </a:lnTo>
                  <a:lnTo>
                    <a:pt x="354" y="614"/>
                  </a:lnTo>
                  <a:lnTo>
                    <a:pt x="354" y="624"/>
                  </a:lnTo>
                  <a:lnTo>
                    <a:pt x="362" y="644"/>
                  </a:lnTo>
                  <a:lnTo>
                    <a:pt x="360" y="660"/>
                  </a:lnTo>
                  <a:lnTo>
                    <a:pt x="346" y="672"/>
                  </a:lnTo>
                  <a:lnTo>
                    <a:pt x="342" y="714"/>
                  </a:lnTo>
                  <a:lnTo>
                    <a:pt x="340" y="736"/>
                  </a:lnTo>
                  <a:lnTo>
                    <a:pt x="368" y="798"/>
                  </a:lnTo>
                  <a:lnTo>
                    <a:pt x="366" y="820"/>
                  </a:lnTo>
                  <a:lnTo>
                    <a:pt x="378" y="866"/>
                  </a:lnTo>
                  <a:lnTo>
                    <a:pt x="388" y="878"/>
                  </a:lnTo>
                  <a:lnTo>
                    <a:pt x="404" y="920"/>
                  </a:lnTo>
                  <a:lnTo>
                    <a:pt x="396" y="934"/>
                  </a:lnTo>
                  <a:lnTo>
                    <a:pt x="412" y="958"/>
                  </a:lnTo>
                  <a:lnTo>
                    <a:pt x="426" y="962"/>
                  </a:lnTo>
                  <a:lnTo>
                    <a:pt x="438" y="956"/>
                  </a:lnTo>
                  <a:lnTo>
                    <a:pt x="448" y="952"/>
                  </a:lnTo>
                  <a:lnTo>
                    <a:pt x="484" y="948"/>
                  </a:lnTo>
                  <a:lnTo>
                    <a:pt x="506" y="940"/>
                  </a:lnTo>
                  <a:lnTo>
                    <a:pt x="528" y="924"/>
                  </a:lnTo>
                  <a:lnTo>
                    <a:pt x="542" y="914"/>
                  </a:lnTo>
                  <a:lnTo>
                    <a:pt x="560" y="882"/>
                  </a:lnTo>
                  <a:lnTo>
                    <a:pt x="570" y="876"/>
                  </a:lnTo>
                  <a:lnTo>
                    <a:pt x="580" y="854"/>
                  </a:lnTo>
                  <a:lnTo>
                    <a:pt x="580" y="842"/>
                  </a:lnTo>
                  <a:lnTo>
                    <a:pt x="582" y="834"/>
                  </a:lnTo>
                  <a:lnTo>
                    <a:pt x="602" y="826"/>
                  </a:lnTo>
                  <a:lnTo>
                    <a:pt x="612" y="812"/>
                  </a:lnTo>
                  <a:lnTo>
                    <a:pt x="604" y="772"/>
                  </a:lnTo>
                  <a:lnTo>
                    <a:pt x="602" y="762"/>
                  </a:lnTo>
                  <a:lnTo>
                    <a:pt x="628" y="740"/>
                  </a:lnTo>
                  <a:lnTo>
                    <a:pt x="636" y="730"/>
                  </a:lnTo>
                  <a:lnTo>
                    <a:pt x="666" y="716"/>
                  </a:lnTo>
                  <a:lnTo>
                    <a:pt x="676" y="704"/>
                  </a:lnTo>
                  <a:lnTo>
                    <a:pt x="678" y="690"/>
                  </a:lnTo>
                  <a:lnTo>
                    <a:pt x="676" y="662"/>
                  </a:lnTo>
                  <a:lnTo>
                    <a:pt x="678" y="646"/>
                  </a:lnTo>
                  <a:lnTo>
                    <a:pt x="678" y="636"/>
                  </a:lnTo>
                  <a:lnTo>
                    <a:pt x="666" y="622"/>
                  </a:lnTo>
                  <a:lnTo>
                    <a:pt x="664" y="610"/>
                  </a:lnTo>
                  <a:lnTo>
                    <a:pt x="666" y="596"/>
                  </a:lnTo>
                  <a:lnTo>
                    <a:pt x="668" y="588"/>
                  </a:lnTo>
                  <a:lnTo>
                    <a:pt x="654" y="576"/>
                  </a:lnTo>
                  <a:lnTo>
                    <a:pt x="666" y="558"/>
                  </a:lnTo>
                  <a:lnTo>
                    <a:pt x="676" y="536"/>
                  </a:lnTo>
                  <a:lnTo>
                    <a:pt x="686" y="530"/>
                  </a:lnTo>
                  <a:lnTo>
                    <a:pt x="696" y="514"/>
                  </a:lnTo>
                  <a:lnTo>
                    <a:pt x="712" y="490"/>
                  </a:lnTo>
                  <a:lnTo>
                    <a:pt x="734" y="468"/>
                  </a:lnTo>
                  <a:lnTo>
                    <a:pt x="752" y="452"/>
                  </a:lnTo>
                  <a:lnTo>
                    <a:pt x="772" y="426"/>
                  </a:lnTo>
                  <a:lnTo>
                    <a:pt x="784" y="400"/>
                  </a:lnTo>
                  <a:lnTo>
                    <a:pt x="794" y="368"/>
                  </a:lnTo>
                  <a:lnTo>
                    <a:pt x="794" y="368"/>
                  </a:lnTo>
                  <a:lnTo>
                    <a:pt x="798" y="356"/>
                  </a:lnTo>
                  <a:lnTo>
                    <a:pt x="798" y="346"/>
                  </a:lnTo>
                  <a:lnTo>
                    <a:pt x="798" y="340"/>
                  </a:lnTo>
                  <a:lnTo>
                    <a:pt x="798" y="340"/>
                  </a:lnTo>
                  <a:lnTo>
                    <a:pt x="792" y="336"/>
                  </a:lnTo>
                  <a:lnTo>
                    <a:pt x="784" y="342"/>
                  </a:lnTo>
                  <a:lnTo>
                    <a:pt x="776" y="348"/>
                  </a:lnTo>
                  <a:lnTo>
                    <a:pt x="768" y="344"/>
                  </a:lnTo>
                  <a:lnTo>
                    <a:pt x="760" y="348"/>
                  </a:lnTo>
                  <a:lnTo>
                    <a:pt x="756" y="350"/>
                  </a:lnTo>
                  <a:lnTo>
                    <a:pt x="742" y="350"/>
                  </a:lnTo>
                  <a:lnTo>
                    <a:pt x="732" y="350"/>
                  </a:lnTo>
                  <a:lnTo>
                    <a:pt x="724" y="354"/>
                  </a:lnTo>
                  <a:lnTo>
                    <a:pt x="716" y="354"/>
                  </a:lnTo>
                  <a:lnTo>
                    <a:pt x="706" y="344"/>
                  </a:lnTo>
                  <a:lnTo>
                    <a:pt x="706" y="334"/>
                  </a:lnTo>
                  <a:lnTo>
                    <a:pt x="704" y="328"/>
                  </a:lnTo>
                  <a:lnTo>
                    <a:pt x="694" y="316"/>
                  </a:lnTo>
                  <a:lnTo>
                    <a:pt x="678" y="298"/>
                  </a:lnTo>
                  <a:lnTo>
                    <a:pt x="670" y="292"/>
                  </a:lnTo>
                  <a:lnTo>
                    <a:pt x="662" y="284"/>
                  </a:lnTo>
                  <a:lnTo>
                    <a:pt x="658" y="264"/>
                  </a:lnTo>
                  <a:lnTo>
                    <a:pt x="652" y="252"/>
                  </a:lnTo>
                  <a:lnTo>
                    <a:pt x="636" y="248"/>
                  </a:lnTo>
                  <a:lnTo>
                    <a:pt x="634" y="236"/>
                  </a:lnTo>
                  <a:lnTo>
                    <a:pt x="634" y="218"/>
                  </a:lnTo>
                  <a:lnTo>
                    <a:pt x="626" y="206"/>
                  </a:lnTo>
                  <a:lnTo>
                    <a:pt x="620" y="200"/>
                  </a:lnTo>
                  <a:lnTo>
                    <a:pt x="614" y="188"/>
                  </a:lnTo>
                  <a:lnTo>
                    <a:pt x="612" y="176"/>
                  </a:lnTo>
                  <a:lnTo>
                    <a:pt x="584" y="128"/>
                  </a:lnTo>
                  <a:lnTo>
                    <a:pt x="580" y="120"/>
                  </a:lnTo>
                  <a:lnTo>
                    <a:pt x="582" y="120"/>
                  </a:lnTo>
                  <a:lnTo>
                    <a:pt x="596" y="116"/>
                  </a:lnTo>
                  <a:lnTo>
                    <a:pt x="588" y="80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0" name="Freeform 31"/>
            <p:cNvSpPr>
              <a:spLocks/>
            </p:cNvSpPr>
            <p:nvPr/>
          </p:nvSpPr>
          <p:spPr bwMode="auto">
            <a:xfrm>
              <a:off x="2464" y="1348"/>
              <a:ext cx="740" cy="906"/>
            </a:xfrm>
            <a:custGeom>
              <a:avLst/>
              <a:gdLst>
                <a:gd name="T0" fmla="*/ 248 w 740"/>
                <a:gd name="T1" fmla="*/ 0 h 906"/>
                <a:gd name="T2" fmla="*/ 296 w 740"/>
                <a:gd name="T3" fmla="*/ 50 h 906"/>
                <a:gd name="T4" fmla="*/ 328 w 740"/>
                <a:gd name="T5" fmla="*/ 58 h 906"/>
                <a:gd name="T6" fmla="*/ 424 w 740"/>
                <a:gd name="T7" fmla="*/ 62 h 906"/>
                <a:gd name="T8" fmla="*/ 496 w 740"/>
                <a:gd name="T9" fmla="*/ 80 h 906"/>
                <a:gd name="T10" fmla="*/ 534 w 740"/>
                <a:gd name="T11" fmla="*/ 112 h 906"/>
                <a:gd name="T12" fmla="*/ 562 w 740"/>
                <a:gd name="T13" fmla="*/ 168 h 906"/>
                <a:gd name="T14" fmla="*/ 578 w 740"/>
                <a:gd name="T15" fmla="*/ 192 h 906"/>
                <a:gd name="T16" fmla="*/ 590 w 740"/>
                <a:gd name="T17" fmla="*/ 238 h 906"/>
                <a:gd name="T18" fmla="*/ 612 w 740"/>
                <a:gd name="T19" fmla="*/ 268 h 906"/>
                <a:gd name="T20" fmla="*/ 634 w 740"/>
                <a:gd name="T21" fmla="*/ 288 h 906"/>
                <a:gd name="T22" fmla="*/ 654 w 740"/>
                <a:gd name="T23" fmla="*/ 310 h 906"/>
                <a:gd name="T24" fmla="*/ 702 w 740"/>
                <a:gd name="T25" fmla="*/ 350 h 906"/>
                <a:gd name="T26" fmla="*/ 732 w 740"/>
                <a:gd name="T27" fmla="*/ 344 h 906"/>
                <a:gd name="T28" fmla="*/ 740 w 740"/>
                <a:gd name="T29" fmla="*/ 342 h 906"/>
                <a:gd name="T30" fmla="*/ 722 w 740"/>
                <a:gd name="T31" fmla="*/ 386 h 906"/>
                <a:gd name="T32" fmla="*/ 690 w 740"/>
                <a:gd name="T33" fmla="*/ 422 h 906"/>
                <a:gd name="T34" fmla="*/ 648 w 740"/>
                <a:gd name="T35" fmla="*/ 474 h 906"/>
                <a:gd name="T36" fmla="*/ 630 w 740"/>
                <a:gd name="T37" fmla="*/ 490 h 906"/>
                <a:gd name="T38" fmla="*/ 596 w 740"/>
                <a:gd name="T39" fmla="*/ 554 h 906"/>
                <a:gd name="T40" fmla="*/ 612 w 740"/>
                <a:gd name="T41" fmla="*/ 582 h 906"/>
                <a:gd name="T42" fmla="*/ 626 w 740"/>
                <a:gd name="T43" fmla="*/ 616 h 906"/>
                <a:gd name="T44" fmla="*/ 624 w 740"/>
                <a:gd name="T45" fmla="*/ 634 h 906"/>
                <a:gd name="T46" fmla="*/ 626 w 740"/>
                <a:gd name="T47" fmla="*/ 666 h 906"/>
                <a:gd name="T48" fmla="*/ 594 w 740"/>
                <a:gd name="T49" fmla="*/ 684 h 906"/>
                <a:gd name="T50" fmla="*/ 546 w 740"/>
                <a:gd name="T51" fmla="*/ 726 h 906"/>
                <a:gd name="T52" fmla="*/ 558 w 740"/>
                <a:gd name="T53" fmla="*/ 778 h 906"/>
                <a:gd name="T54" fmla="*/ 528 w 740"/>
                <a:gd name="T55" fmla="*/ 822 h 906"/>
                <a:gd name="T56" fmla="*/ 514 w 740"/>
                <a:gd name="T57" fmla="*/ 836 h 906"/>
                <a:gd name="T58" fmla="*/ 466 w 740"/>
                <a:gd name="T59" fmla="*/ 892 h 906"/>
                <a:gd name="T60" fmla="*/ 416 w 740"/>
                <a:gd name="T61" fmla="*/ 900 h 906"/>
                <a:gd name="T62" fmla="*/ 398 w 740"/>
                <a:gd name="T63" fmla="*/ 906 h 906"/>
                <a:gd name="T64" fmla="*/ 380 w 740"/>
                <a:gd name="T65" fmla="*/ 838 h 906"/>
                <a:gd name="T66" fmla="*/ 362 w 740"/>
                <a:gd name="T67" fmla="*/ 790 h 906"/>
                <a:gd name="T68" fmla="*/ 336 w 740"/>
                <a:gd name="T69" fmla="*/ 704 h 906"/>
                <a:gd name="T70" fmla="*/ 342 w 740"/>
                <a:gd name="T71" fmla="*/ 656 h 906"/>
                <a:gd name="T72" fmla="*/ 360 w 740"/>
                <a:gd name="T73" fmla="*/ 612 h 906"/>
                <a:gd name="T74" fmla="*/ 336 w 740"/>
                <a:gd name="T75" fmla="*/ 526 h 906"/>
                <a:gd name="T76" fmla="*/ 306 w 740"/>
                <a:gd name="T77" fmla="*/ 482 h 906"/>
                <a:gd name="T78" fmla="*/ 310 w 740"/>
                <a:gd name="T79" fmla="*/ 454 h 906"/>
                <a:gd name="T80" fmla="*/ 272 w 740"/>
                <a:gd name="T81" fmla="*/ 382 h 906"/>
                <a:gd name="T82" fmla="*/ 254 w 740"/>
                <a:gd name="T83" fmla="*/ 374 h 906"/>
                <a:gd name="T84" fmla="*/ 154 w 740"/>
                <a:gd name="T85" fmla="*/ 382 h 906"/>
                <a:gd name="T86" fmla="*/ 124 w 740"/>
                <a:gd name="T87" fmla="*/ 374 h 906"/>
                <a:gd name="T88" fmla="*/ 90 w 740"/>
                <a:gd name="T89" fmla="*/ 386 h 906"/>
                <a:gd name="T90" fmla="*/ 84 w 740"/>
                <a:gd name="T91" fmla="*/ 390 h 906"/>
                <a:gd name="T92" fmla="*/ 42 w 740"/>
                <a:gd name="T93" fmla="*/ 354 h 906"/>
                <a:gd name="T94" fmla="*/ 8 w 740"/>
                <a:gd name="T95" fmla="*/ 308 h 906"/>
                <a:gd name="T96" fmla="*/ 4 w 740"/>
                <a:gd name="T97" fmla="*/ 276 h 906"/>
                <a:gd name="T98" fmla="*/ 8 w 740"/>
                <a:gd name="T99" fmla="*/ 250 h 906"/>
                <a:gd name="T100" fmla="*/ 8 w 740"/>
                <a:gd name="T101" fmla="*/ 212 h 906"/>
                <a:gd name="T102" fmla="*/ 6 w 740"/>
                <a:gd name="T103" fmla="*/ 184 h 906"/>
                <a:gd name="T104" fmla="*/ 12 w 740"/>
                <a:gd name="T105" fmla="*/ 164 h 906"/>
                <a:gd name="T106" fmla="*/ 28 w 740"/>
                <a:gd name="T107" fmla="*/ 138 h 906"/>
                <a:gd name="T108" fmla="*/ 44 w 740"/>
                <a:gd name="T109" fmla="*/ 116 h 906"/>
                <a:gd name="T110" fmla="*/ 88 w 740"/>
                <a:gd name="T111" fmla="*/ 66 h 906"/>
                <a:gd name="T112" fmla="*/ 96 w 740"/>
                <a:gd name="T113" fmla="*/ 46 h 906"/>
                <a:gd name="T114" fmla="*/ 124 w 740"/>
                <a:gd name="T115" fmla="*/ 24 h 906"/>
                <a:gd name="T116" fmla="*/ 160 w 740"/>
                <a:gd name="T117" fmla="*/ 38 h 906"/>
                <a:gd name="T118" fmla="*/ 184 w 740"/>
                <a:gd name="T119" fmla="*/ 12 h 906"/>
                <a:gd name="T120" fmla="*/ 206 w 740"/>
                <a:gd name="T121" fmla="*/ 10 h 906"/>
                <a:gd name="T122" fmla="*/ 228 w 740"/>
                <a:gd name="T123" fmla="*/ 4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0" h="906">
                  <a:moveTo>
                    <a:pt x="234" y="2"/>
                  </a:moveTo>
                  <a:lnTo>
                    <a:pt x="234" y="2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58" y="4"/>
                  </a:lnTo>
                  <a:lnTo>
                    <a:pt x="258" y="4"/>
                  </a:lnTo>
                  <a:lnTo>
                    <a:pt x="268" y="40"/>
                  </a:lnTo>
                  <a:lnTo>
                    <a:pt x="296" y="50"/>
                  </a:lnTo>
                  <a:lnTo>
                    <a:pt x="314" y="54"/>
                  </a:lnTo>
                  <a:lnTo>
                    <a:pt x="314" y="54"/>
                  </a:lnTo>
                  <a:lnTo>
                    <a:pt x="328" y="58"/>
                  </a:lnTo>
                  <a:lnTo>
                    <a:pt x="328" y="58"/>
                  </a:lnTo>
                  <a:lnTo>
                    <a:pt x="332" y="68"/>
                  </a:lnTo>
                  <a:lnTo>
                    <a:pt x="404" y="94"/>
                  </a:lnTo>
                  <a:lnTo>
                    <a:pt x="424" y="62"/>
                  </a:lnTo>
                  <a:lnTo>
                    <a:pt x="424" y="62"/>
                  </a:lnTo>
                  <a:lnTo>
                    <a:pt x="424" y="58"/>
                  </a:lnTo>
                  <a:lnTo>
                    <a:pt x="424" y="58"/>
                  </a:lnTo>
                  <a:lnTo>
                    <a:pt x="432" y="64"/>
                  </a:lnTo>
                  <a:lnTo>
                    <a:pt x="496" y="80"/>
                  </a:lnTo>
                  <a:lnTo>
                    <a:pt x="496" y="80"/>
                  </a:lnTo>
                  <a:lnTo>
                    <a:pt x="520" y="76"/>
                  </a:lnTo>
                  <a:lnTo>
                    <a:pt x="520" y="76"/>
                  </a:lnTo>
                  <a:lnTo>
                    <a:pt x="534" y="112"/>
                  </a:lnTo>
                  <a:lnTo>
                    <a:pt x="534" y="112"/>
                  </a:lnTo>
                  <a:lnTo>
                    <a:pt x="560" y="156"/>
                  </a:lnTo>
                  <a:lnTo>
                    <a:pt x="560" y="156"/>
                  </a:lnTo>
                  <a:lnTo>
                    <a:pt x="562" y="168"/>
                  </a:lnTo>
                  <a:lnTo>
                    <a:pt x="574" y="188"/>
                  </a:lnTo>
                  <a:lnTo>
                    <a:pt x="574" y="188"/>
                  </a:lnTo>
                  <a:lnTo>
                    <a:pt x="578" y="192"/>
                  </a:lnTo>
                  <a:lnTo>
                    <a:pt x="578" y="192"/>
                  </a:lnTo>
                  <a:lnTo>
                    <a:pt x="582" y="196"/>
                  </a:lnTo>
                  <a:lnTo>
                    <a:pt x="582" y="196"/>
                  </a:lnTo>
                  <a:lnTo>
                    <a:pt x="582" y="212"/>
                  </a:lnTo>
                  <a:lnTo>
                    <a:pt x="590" y="238"/>
                  </a:lnTo>
                  <a:lnTo>
                    <a:pt x="590" y="238"/>
                  </a:lnTo>
                  <a:lnTo>
                    <a:pt x="608" y="244"/>
                  </a:lnTo>
                  <a:lnTo>
                    <a:pt x="608" y="244"/>
                  </a:lnTo>
                  <a:lnTo>
                    <a:pt x="612" y="268"/>
                  </a:lnTo>
                  <a:lnTo>
                    <a:pt x="626" y="282"/>
                  </a:lnTo>
                  <a:lnTo>
                    <a:pt x="626" y="282"/>
                  </a:lnTo>
                  <a:lnTo>
                    <a:pt x="634" y="288"/>
                  </a:lnTo>
                  <a:lnTo>
                    <a:pt x="634" y="288"/>
                  </a:lnTo>
                  <a:lnTo>
                    <a:pt x="648" y="302"/>
                  </a:lnTo>
                  <a:lnTo>
                    <a:pt x="648" y="302"/>
                  </a:lnTo>
                  <a:lnTo>
                    <a:pt x="654" y="310"/>
                  </a:lnTo>
                  <a:lnTo>
                    <a:pt x="654" y="310"/>
                  </a:lnTo>
                  <a:lnTo>
                    <a:pt x="652" y="324"/>
                  </a:lnTo>
                  <a:lnTo>
                    <a:pt x="678" y="350"/>
                  </a:lnTo>
                  <a:lnTo>
                    <a:pt x="702" y="350"/>
                  </a:lnTo>
                  <a:lnTo>
                    <a:pt x="702" y="350"/>
                  </a:lnTo>
                  <a:lnTo>
                    <a:pt x="710" y="346"/>
                  </a:lnTo>
                  <a:lnTo>
                    <a:pt x="710" y="346"/>
                  </a:lnTo>
                  <a:lnTo>
                    <a:pt x="716" y="346"/>
                  </a:lnTo>
                  <a:lnTo>
                    <a:pt x="732" y="344"/>
                  </a:lnTo>
                  <a:lnTo>
                    <a:pt x="732" y="344"/>
                  </a:lnTo>
                  <a:lnTo>
                    <a:pt x="740" y="342"/>
                  </a:lnTo>
                  <a:lnTo>
                    <a:pt x="740" y="342"/>
                  </a:lnTo>
                  <a:lnTo>
                    <a:pt x="740" y="342"/>
                  </a:lnTo>
                  <a:lnTo>
                    <a:pt x="740" y="342"/>
                  </a:lnTo>
                  <a:lnTo>
                    <a:pt x="734" y="362"/>
                  </a:lnTo>
                  <a:lnTo>
                    <a:pt x="734" y="362"/>
                  </a:lnTo>
                  <a:lnTo>
                    <a:pt x="722" y="386"/>
                  </a:lnTo>
                  <a:lnTo>
                    <a:pt x="722" y="386"/>
                  </a:lnTo>
                  <a:lnTo>
                    <a:pt x="706" y="406"/>
                  </a:lnTo>
                  <a:lnTo>
                    <a:pt x="706" y="406"/>
                  </a:lnTo>
                  <a:lnTo>
                    <a:pt x="690" y="422"/>
                  </a:lnTo>
                  <a:lnTo>
                    <a:pt x="666" y="446"/>
                  </a:lnTo>
                  <a:lnTo>
                    <a:pt x="666" y="446"/>
                  </a:lnTo>
                  <a:lnTo>
                    <a:pt x="648" y="474"/>
                  </a:lnTo>
                  <a:lnTo>
                    <a:pt x="648" y="474"/>
                  </a:lnTo>
                  <a:lnTo>
                    <a:pt x="640" y="484"/>
                  </a:lnTo>
                  <a:lnTo>
                    <a:pt x="640" y="484"/>
                  </a:lnTo>
                  <a:lnTo>
                    <a:pt x="630" y="490"/>
                  </a:lnTo>
                  <a:lnTo>
                    <a:pt x="630" y="490"/>
                  </a:lnTo>
                  <a:lnTo>
                    <a:pt x="616" y="518"/>
                  </a:lnTo>
                  <a:lnTo>
                    <a:pt x="616" y="518"/>
                  </a:lnTo>
                  <a:lnTo>
                    <a:pt x="606" y="538"/>
                  </a:lnTo>
                  <a:lnTo>
                    <a:pt x="596" y="554"/>
                  </a:lnTo>
                  <a:lnTo>
                    <a:pt x="596" y="554"/>
                  </a:lnTo>
                  <a:lnTo>
                    <a:pt x="614" y="568"/>
                  </a:lnTo>
                  <a:lnTo>
                    <a:pt x="614" y="568"/>
                  </a:lnTo>
                  <a:lnTo>
                    <a:pt x="612" y="582"/>
                  </a:lnTo>
                  <a:lnTo>
                    <a:pt x="614" y="604"/>
                  </a:lnTo>
                  <a:lnTo>
                    <a:pt x="614" y="604"/>
                  </a:lnTo>
                  <a:lnTo>
                    <a:pt x="626" y="616"/>
                  </a:lnTo>
                  <a:lnTo>
                    <a:pt x="626" y="616"/>
                  </a:lnTo>
                  <a:lnTo>
                    <a:pt x="626" y="618"/>
                  </a:lnTo>
                  <a:lnTo>
                    <a:pt x="626" y="618"/>
                  </a:lnTo>
                  <a:lnTo>
                    <a:pt x="624" y="634"/>
                  </a:lnTo>
                  <a:lnTo>
                    <a:pt x="624" y="634"/>
                  </a:lnTo>
                  <a:lnTo>
                    <a:pt x="626" y="662"/>
                  </a:lnTo>
                  <a:lnTo>
                    <a:pt x="626" y="662"/>
                  </a:lnTo>
                  <a:lnTo>
                    <a:pt x="626" y="666"/>
                  </a:lnTo>
                  <a:lnTo>
                    <a:pt x="626" y="666"/>
                  </a:lnTo>
                  <a:lnTo>
                    <a:pt x="622" y="670"/>
                  </a:lnTo>
                  <a:lnTo>
                    <a:pt x="622" y="670"/>
                  </a:lnTo>
                  <a:lnTo>
                    <a:pt x="594" y="684"/>
                  </a:lnTo>
                  <a:lnTo>
                    <a:pt x="594" y="684"/>
                  </a:lnTo>
                  <a:lnTo>
                    <a:pt x="584" y="694"/>
                  </a:lnTo>
                  <a:lnTo>
                    <a:pt x="584" y="694"/>
                  </a:lnTo>
                  <a:lnTo>
                    <a:pt x="546" y="726"/>
                  </a:lnTo>
                  <a:lnTo>
                    <a:pt x="546" y="726"/>
                  </a:lnTo>
                  <a:lnTo>
                    <a:pt x="554" y="750"/>
                  </a:lnTo>
                  <a:lnTo>
                    <a:pt x="554" y="750"/>
                  </a:lnTo>
                  <a:lnTo>
                    <a:pt x="558" y="778"/>
                  </a:lnTo>
                  <a:lnTo>
                    <a:pt x="558" y="778"/>
                  </a:lnTo>
                  <a:lnTo>
                    <a:pt x="532" y="786"/>
                  </a:lnTo>
                  <a:lnTo>
                    <a:pt x="528" y="812"/>
                  </a:lnTo>
                  <a:lnTo>
                    <a:pt x="528" y="812"/>
                  </a:lnTo>
                  <a:lnTo>
                    <a:pt x="528" y="822"/>
                  </a:lnTo>
                  <a:lnTo>
                    <a:pt x="528" y="822"/>
                  </a:lnTo>
                  <a:lnTo>
                    <a:pt x="524" y="830"/>
                  </a:lnTo>
                  <a:lnTo>
                    <a:pt x="524" y="830"/>
                  </a:lnTo>
                  <a:lnTo>
                    <a:pt x="514" y="836"/>
                  </a:lnTo>
                  <a:lnTo>
                    <a:pt x="514" y="836"/>
                  </a:lnTo>
                  <a:lnTo>
                    <a:pt x="496" y="870"/>
                  </a:lnTo>
                  <a:lnTo>
                    <a:pt x="496" y="870"/>
                  </a:lnTo>
                  <a:lnTo>
                    <a:pt x="466" y="892"/>
                  </a:lnTo>
                  <a:lnTo>
                    <a:pt x="466" y="892"/>
                  </a:lnTo>
                  <a:lnTo>
                    <a:pt x="452" y="896"/>
                  </a:lnTo>
                  <a:lnTo>
                    <a:pt x="452" y="896"/>
                  </a:lnTo>
                  <a:lnTo>
                    <a:pt x="416" y="900"/>
                  </a:lnTo>
                  <a:lnTo>
                    <a:pt x="400" y="904"/>
                  </a:lnTo>
                  <a:lnTo>
                    <a:pt x="400" y="904"/>
                  </a:lnTo>
                  <a:lnTo>
                    <a:pt x="398" y="906"/>
                  </a:lnTo>
                  <a:lnTo>
                    <a:pt x="398" y="906"/>
                  </a:lnTo>
                  <a:lnTo>
                    <a:pt x="396" y="904"/>
                  </a:lnTo>
                  <a:lnTo>
                    <a:pt x="396" y="904"/>
                  </a:lnTo>
                  <a:lnTo>
                    <a:pt x="402" y="892"/>
                  </a:lnTo>
                  <a:lnTo>
                    <a:pt x="380" y="838"/>
                  </a:lnTo>
                  <a:lnTo>
                    <a:pt x="380" y="838"/>
                  </a:lnTo>
                  <a:lnTo>
                    <a:pt x="372" y="826"/>
                  </a:lnTo>
                  <a:lnTo>
                    <a:pt x="372" y="826"/>
                  </a:lnTo>
                  <a:lnTo>
                    <a:pt x="362" y="790"/>
                  </a:lnTo>
                  <a:lnTo>
                    <a:pt x="362" y="790"/>
                  </a:lnTo>
                  <a:lnTo>
                    <a:pt x="364" y="764"/>
                  </a:lnTo>
                  <a:lnTo>
                    <a:pt x="364" y="764"/>
                  </a:lnTo>
                  <a:lnTo>
                    <a:pt x="336" y="704"/>
                  </a:lnTo>
                  <a:lnTo>
                    <a:pt x="336" y="704"/>
                  </a:lnTo>
                  <a:lnTo>
                    <a:pt x="338" y="688"/>
                  </a:lnTo>
                  <a:lnTo>
                    <a:pt x="338" y="688"/>
                  </a:lnTo>
                  <a:lnTo>
                    <a:pt x="342" y="656"/>
                  </a:lnTo>
                  <a:lnTo>
                    <a:pt x="342" y="656"/>
                  </a:lnTo>
                  <a:lnTo>
                    <a:pt x="356" y="644"/>
                  </a:lnTo>
                  <a:lnTo>
                    <a:pt x="360" y="612"/>
                  </a:lnTo>
                  <a:lnTo>
                    <a:pt x="360" y="612"/>
                  </a:lnTo>
                  <a:lnTo>
                    <a:pt x="350" y="590"/>
                  </a:lnTo>
                  <a:lnTo>
                    <a:pt x="350" y="590"/>
                  </a:lnTo>
                  <a:lnTo>
                    <a:pt x="356" y="578"/>
                  </a:lnTo>
                  <a:lnTo>
                    <a:pt x="336" y="526"/>
                  </a:lnTo>
                  <a:lnTo>
                    <a:pt x="336" y="526"/>
                  </a:lnTo>
                  <a:lnTo>
                    <a:pt x="314" y="496"/>
                  </a:lnTo>
                  <a:lnTo>
                    <a:pt x="314" y="496"/>
                  </a:lnTo>
                  <a:lnTo>
                    <a:pt x="306" y="482"/>
                  </a:lnTo>
                  <a:lnTo>
                    <a:pt x="306" y="482"/>
                  </a:lnTo>
                  <a:lnTo>
                    <a:pt x="308" y="480"/>
                  </a:lnTo>
                  <a:lnTo>
                    <a:pt x="308" y="480"/>
                  </a:lnTo>
                  <a:lnTo>
                    <a:pt x="310" y="454"/>
                  </a:lnTo>
                  <a:lnTo>
                    <a:pt x="310" y="454"/>
                  </a:lnTo>
                  <a:lnTo>
                    <a:pt x="320" y="430"/>
                  </a:lnTo>
                  <a:lnTo>
                    <a:pt x="302" y="390"/>
                  </a:lnTo>
                  <a:lnTo>
                    <a:pt x="272" y="382"/>
                  </a:lnTo>
                  <a:lnTo>
                    <a:pt x="272" y="382"/>
                  </a:lnTo>
                  <a:lnTo>
                    <a:pt x="258" y="384"/>
                  </a:lnTo>
                  <a:lnTo>
                    <a:pt x="258" y="384"/>
                  </a:lnTo>
                  <a:lnTo>
                    <a:pt x="254" y="374"/>
                  </a:lnTo>
                  <a:lnTo>
                    <a:pt x="212" y="356"/>
                  </a:lnTo>
                  <a:lnTo>
                    <a:pt x="176" y="370"/>
                  </a:lnTo>
                  <a:lnTo>
                    <a:pt x="176" y="370"/>
                  </a:lnTo>
                  <a:lnTo>
                    <a:pt x="154" y="382"/>
                  </a:lnTo>
                  <a:lnTo>
                    <a:pt x="154" y="382"/>
                  </a:lnTo>
                  <a:lnTo>
                    <a:pt x="152" y="382"/>
                  </a:lnTo>
                  <a:lnTo>
                    <a:pt x="152" y="382"/>
                  </a:lnTo>
                  <a:lnTo>
                    <a:pt x="124" y="374"/>
                  </a:lnTo>
                  <a:lnTo>
                    <a:pt x="114" y="376"/>
                  </a:lnTo>
                  <a:lnTo>
                    <a:pt x="114" y="376"/>
                  </a:lnTo>
                  <a:lnTo>
                    <a:pt x="94" y="382"/>
                  </a:lnTo>
                  <a:lnTo>
                    <a:pt x="90" y="386"/>
                  </a:lnTo>
                  <a:lnTo>
                    <a:pt x="90" y="386"/>
                  </a:lnTo>
                  <a:lnTo>
                    <a:pt x="84" y="390"/>
                  </a:lnTo>
                  <a:lnTo>
                    <a:pt x="84" y="390"/>
                  </a:lnTo>
                  <a:lnTo>
                    <a:pt x="84" y="390"/>
                  </a:lnTo>
                  <a:lnTo>
                    <a:pt x="84" y="390"/>
                  </a:lnTo>
                  <a:lnTo>
                    <a:pt x="56" y="362"/>
                  </a:lnTo>
                  <a:lnTo>
                    <a:pt x="56" y="362"/>
                  </a:lnTo>
                  <a:lnTo>
                    <a:pt x="42" y="354"/>
                  </a:lnTo>
                  <a:lnTo>
                    <a:pt x="42" y="354"/>
                  </a:lnTo>
                  <a:lnTo>
                    <a:pt x="36" y="336"/>
                  </a:lnTo>
                  <a:lnTo>
                    <a:pt x="36" y="336"/>
                  </a:lnTo>
                  <a:lnTo>
                    <a:pt x="8" y="308"/>
                  </a:lnTo>
                  <a:lnTo>
                    <a:pt x="8" y="308"/>
                  </a:lnTo>
                  <a:lnTo>
                    <a:pt x="6" y="298"/>
                  </a:lnTo>
                  <a:lnTo>
                    <a:pt x="6" y="298"/>
                  </a:lnTo>
                  <a:lnTo>
                    <a:pt x="4" y="276"/>
                  </a:lnTo>
                  <a:lnTo>
                    <a:pt x="4" y="276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8" y="250"/>
                  </a:lnTo>
                  <a:lnTo>
                    <a:pt x="14" y="226"/>
                  </a:lnTo>
                  <a:lnTo>
                    <a:pt x="14" y="226"/>
                  </a:lnTo>
                  <a:lnTo>
                    <a:pt x="8" y="212"/>
                  </a:lnTo>
                  <a:lnTo>
                    <a:pt x="8" y="212"/>
                  </a:lnTo>
                  <a:lnTo>
                    <a:pt x="14" y="200"/>
                  </a:lnTo>
                  <a:lnTo>
                    <a:pt x="14" y="200"/>
                  </a:lnTo>
                  <a:lnTo>
                    <a:pt x="6" y="184"/>
                  </a:lnTo>
                  <a:lnTo>
                    <a:pt x="6" y="184"/>
                  </a:lnTo>
                  <a:lnTo>
                    <a:pt x="8" y="178"/>
                  </a:lnTo>
                  <a:lnTo>
                    <a:pt x="8" y="178"/>
                  </a:lnTo>
                  <a:lnTo>
                    <a:pt x="12" y="164"/>
                  </a:lnTo>
                  <a:lnTo>
                    <a:pt x="12" y="164"/>
                  </a:lnTo>
                  <a:lnTo>
                    <a:pt x="28" y="154"/>
                  </a:lnTo>
                  <a:lnTo>
                    <a:pt x="28" y="15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40" y="134"/>
                  </a:lnTo>
                  <a:lnTo>
                    <a:pt x="40" y="134"/>
                  </a:lnTo>
                  <a:lnTo>
                    <a:pt x="44" y="116"/>
                  </a:lnTo>
                  <a:lnTo>
                    <a:pt x="44" y="116"/>
                  </a:lnTo>
                  <a:lnTo>
                    <a:pt x="58" y="114"/>
                  </a:lnTo>
                  <a:lnTo>
                    <a:pt x="88" y="86"/>
                  </a:lnTo>
                  <a:lnTo>
                    <a:pt x="88" y="86"/>
                  </a:lnTo>
                  <a:lnTo>
                    <a:pt x="88" y="66"/>
                  </a:lnTo>
                  <a:lnTo>
                    <a:pt x="88" y="66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46"/>
                  </a:lnTo>
                  <a:lnTo>
                    <a:pt x="96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24" y="24"/>
                  </a:lnTo>
                  <a:lnTo>
                    <a:pt x="124" y="24"/>
                  </a:lnTo>
                  <a:lnTo>
                    <a:pt x="138" y="24"/>
                  </a:lnTo>
                  <a:lnTo>
                    <a:pt x="138" y="24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178" y="14"/>
                  </a:lnTo>
                  <a:lnTo>
                    <a:pt x="178" y="14"/>
                  </a:lnTo>
                  <a:lnTo>
                    <a:pt x="184" y="12"/>
                  </a:lnTo>
                  <a:lnTo>
                    <a:pt x="184" y="12"/>
                  </a:lnTo>
                  <a:lnTo>
                    <a:pt x="190" y="10"/>
                  </a:lnTo>
                  <a:lnTo>
                    <a:pt x="190" y="10"/>
                  </a:lnTo>
                  <a:lnTo>
                    <a:pt x="206" y="10"/>
                  </a:lnTo>
                  <a:lnTo>
                    <a:pt x="206" y="10"/>
                  </a:lnTo>
                  <a:lnTo>
                    <a:pt x="222" y="2"/>
                  </a:lnTo>
                  <a:lnTo>
                    <a:pt x="222" y="2"/>
                  </a:lnTo>
                  <a:lnTo>
                    <a:pt x="228" y="4"/>
                  </a:lnTo>
                  <a:lnTo>
                    <a:pt x="234" y="2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8" name="Freeform 39"/>
            <p:cNvSpPr>
              <a:spLocks/>
            </p:cNvSpPr>
            <p:nvPr/>
          </p:nvSpPr>
          <p:spPr bwMode="auto">
            <a:xfrm>
              <a:off x="3182" y="2008"/>
              <a:ext cx="54" cy="110"/>
            </a:xfrm>
            <a:custGeom>
              <a:avLst/>
              <a:gdLst>
                <a:gd name="T0" fmla="*/ 50 w 54"/>
                <a:gd name="T1" fmla="*/ 0 h 110"/>
                <a:gd name="T2" fmla="*/ 30 w 54"/>
                <a:gd name="T3" fmla="*/ 22 h 110"/>
                <a:gd name="T4" fmla="*/ 18 w 54"/>
                <a:gd name="T5" fmla="*/ 24 h 110"/>
                <a:gd name="T6" fmla="*/ 16 w 54"/>
                <a:gd name="T7" fmla="*/ 36 h 110"/>
                <a:gd name="T8" fmla="*/ 14 w 54"/>
                <a:gd name="T9" fmla="*/ 54 h 110"/>
                <a:gd name="T10" fmla="*/ 6 w 54"/>
                <a:gd name="T11" fmla="*/ 80 h 110"/>
                <a:gd name="T12" fmla="*/ 0 w 54"/>
                <a:gd name="T13" fmla="*/ 88 h 110"/>
                <a:gd name="T14" fmla="*/ 0 w 54"/>
                <a:gd name="T15" fmla="*/ 100 h 110"/>
                <a:gd name="T16" fmla="*/ 8 w 54"/>
                <a:gd name="T17" fmla="*/ 110 h 110"/>
                <a:gd name="T18" fmla="*/ 22 w 54"/>
                <a:gd name="T19" fmla="*/ 102 h 110"/>
                <a:gd name="T20" fmla="*/ 34 w 54"/>
                <a:gd name="T21" fmla="*/ 66 h 110"/>
                <a:gd name="T22" fmla="*/ 40 w 54"/>
                <a:gd name="T23" fmla="*/ 44 h 110"/>
                <a:gd name="T24" fmla="*/ 50 w 54"/>
                <a:gd name="T25" fmla="*/ 28 h 110"/>
                <a:gd name="T26" fmla="*/ 54 w 54"/>
                <a:gd name="T27" fmla="*/ 14 h 110"/>
                <a:gd name="T28" fmla="*/ 50 w 54"/>
                <a:gd name="T2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10">
                  <a:moveTo>
                    <a:pt x="50" y="0"/>
                  </a:moveTo>
                  <a:lnTo>
                    <a:pt x="30" y="22"/>
                  </a:lnTo>
                  <a:lnTo>
                    <a:pt x="18" y="24"/>
                  </a:lnTo>
                  <a:lnTo>
                    <a:pt x="16" y="36"/>
                  </a:lnTo>
                  <a:lnTo>
                    <a:pt x="14" y="54"/>
                  </a:lnTo>
                  <a:lnTo>
                    <a:pt x="6" y="80"/>
                  </a:lnTo>
                  <a:lnTo>
                    <a:pt x="0" y="88"/>
                  </a:lnTo>
                  <a:lnTo>
                    <a:pt x="0" y="100"/>
                  </a:lnTo>
                  <a:lnTo>
                    <a:pt x="8" y="110"/>
                  </a:lnTo>
                  <a:lnTo>
                    <a:pt x="22" y="102"/>
                  </a:lnTo>
                  <a:lnTo>
                    <a:pt x="34" y="66"/>
                  </a:lnTo>
                  <a:lnTo>
                    <a:pt x="40" y="44"/>
                  </a:lnTo>
                  <a:lnTo>
                    <a:pt x="50" y="28"/>
                  </a:lnTo>
                  <a:lnTo>
                    <a:pt x="54" y="14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040" name="Group 43"/>
          <p:cNvGrpSpPr>
            <a:grpSpLocks noChangeAspect="1"/>
          </p:cNvGrpSpPr>
          <p:nvPr/>
        </p:nvGrpSpPr>
        <p:grpSpPr bwMode="auto">
          <a:xfrm>
            <a:off x="398823" y="1162042"/>
            <a:ext cx="1517650" cy="1628775"/>
            <a:chOff x="647" y="917"/>
            <a:chExt cx="956" cy="1026"/>
          </a:xfrm>
        </p:grpSpPr>
        <p:sp>
          <p:nvSpPr>
            <p:cNvPr id="1046" name="Freeform 48"/>
            <p:cNvSpPr>
              <a:spLocks/>
            </p:cNvSpPr>
            <p:nvPr/>
          </p:nvSpPr>
          <p:spPr bwMode="auto">
            <a:xfrm>
              <a:off x="647" y="917"/>
              <a:ext cx="956" cy="1026"/>
            </a:xfrm>
            <a:custGeom>
              <a:avLst/>
              <a:gdLst>
                <a:gd name="T0" fmla="*/ 602 w 956"/>
                <a:gd name="T1" fmla="*/ 938 h 1026"/>
                <a:gd name="T2" fmla="*/ 656 w 956"/>
                <a:gd name="T3" fmla="*/ 968 h 1026"/>
                <a:gd name="T4" fmla="*/ 698 w 956"/>
                <a:gd name="T5" fmla="*/ 960 h 1026"/>
                <a:gd name="T6" fmla="*/ 672 w 956"/>
                <a:gd name="T7" fmla="*/ 866 h 1026"/>
                <a:gd name="T8" fmla="*/ 716 w 956"/>
                <a:gd name="T9" fmla="*/ 832 h 1026"/>
                <a:gd name="T10" fmla="*/ 796 w 956"/>
                <a:gd name="T11" fmla="*/ 782 h 1026"/>
                <a:gd name="T12" fmla="*/ 822 w 956"/>
                <a:gd name="T13" fmla="*/ 676 h 1026"/>
                <a:gd name="T14" fmla="*/ 804 w 956"/>
                <a:gd name="T15" fmla="*/ 598 h 1026"/>
                <a:gd name="T16" fmla="*/ 764 w 956"/>
                <a:gd name="T17" fmla="*/ 572 h 1026"/>
                <a:gd name="T18" fmla="*/ 822 w 956"/>
                <a:gd name="T19" fmla="*/ 560 h 1026"/>
                <a:gd name="T20" fmla="*/ 848 w 956"/>
                <a:gd name="T21" fmla="*/ 594 h 1026"/>
                <a:gd name="T22" fmla="*/ 866 w 956"/>
                <a:gd name="T23" fmla="*/ 562 h 1026"/>
                <a:gd name="T24" fmla="*/ 854 w 956"/>
                <a:gd name="T25" fmla="*/ 498 h 1026"/>
                <a:gd name="T26" fmla="*/ 882 w 956"/>
                <a:gd name="T27" fmla="*/ 404 h 1026"/>
                <a:gd name="T28" fmla="*/ 832 w 956"/>
                <a:gd name="T29" fmla="*/ 330 h 1026"/>
                <a:gd name="T30" fmla="*/ 802 w 956"/>
                <a:gd name="T31" fmla="*/ 316 h 1026"/>
                <a:gd name="T32" fmla="*/ 836 w 956"/>
                <a:gd name="T33" fmla="*/ 220 h 1026"/>
                <a:gd name="T34" fmla="*/ 842 w 956"/>
                <a:gd name="T35" fmla="*/ 178 h 1026"/>
                <a:gd name="T36" fmla="*/ 864 w 956"/>
                <a:gd name="T37" fmla="*/ 150 h 1026"/>
                <a:gd name="T38" fmla="*/ 892 w 956"/>
                <a:gd name="T39" fmla="*/ 228 h 1026"/>
                <a:gd name="T40" fmla="*/ 944 w 956"/>
                <a:gd name="T41" fmla="*/ 244 h 1026"/>
                <a:gd name="T42" fmla="*/ 908 w 956"/>
                <a:gd name="T43" fmla="*/ 182 h 1026"/>
                <a:gd name="T44" fmla="*/ 890 w 956"/>
                <a:gd name="T45" fmla="*/ 116 h 1026"/>
                <a:gd name="T46" fmla="*/ 860 w 956"/>
                <a:gd name="T47" fmla="*/ 62 h 1026"/>
                <a:gd name="T48" fmla="*/ 844 w 956"/>
                <a:gd name="T49" fmla="*/ 28 h 1026"/>
                <a:gd name="T50" fmla="*/ 822 w 956"/>
                <a:gd name="T51" fmla="*/ 8 h 1026"/>
                <a:gd name="T52" fmla="*/ 770 w 956"/>
                <a:gd name="T53" fmla="*/ 58 h 1026"/>
                <a:gd name="T54" fmla="*/ 738 w 956"/>
                <a:gd name="T55" fmla="*/ 102 h 1026"/>
                <a:gd name="T56" fmla="*/ 666 w 956"/>
                <a:gd name="T57" fmla="*/ 140 h 1026"/>
                <a:gd name="T58" fmla="*/ 646 w 956"/>
                <a:gd name="T59" fmla="*/ 184 h 1026"/>
                <a:gd name="T60" fmla="*/ 592 w 956"/>
                <a:gd name="T61" fmla="*/ 180 h 1026"/>
                <a:gd name="T62" fmla="*/ 548 w 956"/>
                <a:gd name="T63" fmla="*/ 180 h 1026"/>
                <a:gd name="T64" fmla="*/ 510 w 956"/>
                <a:gd name="T65" fmla="*/ 142 h 1026"/>
                <a:gd name="T66" fmla="*/ 462 w 956"/>
                <a:gd name="T67" fmla="*/ 180 h 1026"/>
                <a:gd name="T68" fmla="*/ 408 w 956"/>
                <a:gd name="T69" fmla="*/ 206 h 1026"/>
                <a:gd name="T70" fmla="*/ 358 w 956"/>
                <a:gd name="T71" fmla="*/ 224 h 1026"/>
                <a:gd name="T72" fmla="*/ 284 w 956"/>
                <a:gd name="T73" fmla="*/ 204 h 1026"/>
                <a:gd name="T74" fmla="*/ 250 w 956"/>
                <a:gd name="T75" fmla="*/ 192 h 1026"/>
                <a:gd name="T76" fmla="*/ 190 w 956"/>
                <a:gd name="T77" fmla="*/ 200 h 1026"/>
                <a:gd name="T78" fmla="*/ 244 w 956"/>
                <a:gd name="T79" fmla="*/ 154 h 1026"/>
                <a:gd name="T80" fmla="*/ 196 w 956"/>
                <a:gd name="T81" fmla="*/ 150 h 1026"/>
                <a:gd name="T82" fmla="*/ 130 w 956"/>
                <a:gd name="T83" fmla="*/ 194 h 1026"/>
                <a:gd name="T84" fmla="*/ 64 w 956"/>
                <a:gd name="T85" fmla="*/ 230 h 1026"/>
                <a:gd name="T86" fmla="*/ 44 w 956"/>
                <a:gd name="T87" fmla="*/ 294 h 1026"/>
                <a:gd name="T88" fmla="*/ 36 w 956"/>
                <a:gd name="T89" fmla="*/ 370 h 1026"/>
                <a:gd name="T90" fmla="*/ 20 w 956"/>
                <a:gd name="T91" fmla="*/ 442 h 1026"/>
                <a:gd name="T92" fmla="*/ 56 w 956"/>
                <a:gd name="T93" fmla="*/ 552 h 1026"/>
                <a:gd name="T94" fmla="*/ 156 w 956"/>
                <a:gd name="T95" fmla="*/ 600 h 1026"/>
                <a:gd name="T96" fmla="*/ 132 w 956"/>
                <a:gd name="T97" fmla="*/ 676 h 1026"/>
                <a:gd name="T98" fmla="*/ 122 w 956"/>
                <a:gd name="T99" fmla="*/ 732 h 1026"/>
                <a:gd name="T100" fmla="*/ 200 w 956"/>
                <a:gd name="T101" fmla="*/ 798 h 1026"/>
                <a:gd name="T102" fmla="*/ 234 w 956"/>
                <a:gd name="T103" fmla="*/ 852 h 1026"/>
                <a:gd name="T104" fmla="*/ 292 w 956"/>
                <a:gd name="T105" fmla="*/ 984 h 1026"/>
                <a:gd name="T106" fmla="*/ 354 w 956"/>
                <a:gd name="T107" fmla="*/ 898 h 1026"/>
                <a:gd name="T108" fmla="*/ 450 w 956"/>
                <a:gd name="T109" fmla="*/ 842 h 1026"/>
                <a:gd name="T110" fmla="*/ 514 w 956"/>
                <a:gd name="T111" fmla="*/ 874 h 1026"/>
                <a:gd name="T112" fmla="*/ 558 w 956"/>
                <a:gd name="T113" fmla="*/ 912 h 1026"/>
                <a:gd name="T114" fmla="*/ 586 w 956"/>
                <a:gd name="T115" fmla="*/ 1008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56" h="1026">
                  <a:moveTo>
                    <a:pt x="606" y="1006"/>
                  </a:moveTo>
                  <a:lnTo>
                    <a:pt x="600" y="996"/>
                  </a:lnTo>
                  <a:lnTo>
                    <a:pt x="594" y="988"/>
                  </a:lnTo>
                  <a:lnTo>
                    <a:pt x="584" y="986"/>
                  </a:lnTo>
                  <a:lnTo>
                    <a:pt x="588" y="974"/>
                  </a:lnTo>
                  <a:lnTo>
                    <a:pt x="594" y="964"/>
                  </a:lnTo>
                  <a:lnTo>
                    <a:pt x="592" y="948"/>
                  </a:lnTo>
                  <a:lnTo>
                    <a:pt x="598" y="936"/>
                  </a:lnTo>
                  <a:lnTo>
                    <a:pt x="602" y="938"/>
                  </a:lnTo>
                  <a:lnTo>
                    <a:pt x="602" y="944"/>
                  </a:lnTo>
                  <a:lnTo>
                    <a:pt x="608" y="946"/>
                  </a:lnTo>
                  <a:lnTo>
                    <a:pt x="618" y="946"/>
                  </a:lnTo>
                  <a:lnTo>
                    <a:pt x="624" y="952"/>
                  </a:lnTo>
                  <a:lnTo>
                    <a:pt x="630" y="950"/>
                  </a:lnTo>
                  <a:lnTo>
                    <a:pt x="634" y="958"/>
                  </a:lnTo>
                  <a:lnTo>
                    <a:pt x="642" y="966"/>
                  </a:lnTo>
                  <a:lnTo>
                    <a:pt x="650" y="970"/>
                  </a:lnTo>
                  <a:lnTo>
                    <a:pt x="656" y="968"/>
                  </a:lnTo>
                  <a:lnTo>
                    <a:pt x="664" y="974"/>
                  </a:lnTo>
                  <a:lnTo>
                    <a:pt x="662" y="986"/>
                  </a:lnTo>
                  <a:lnTo>
                    <a:pt x="664" y="988"/>
                  </a:lnTo>
                  <a:lnTo>
                    <a:pt x="670" y="984"/>
                  </a:lnTo>
                  <a:lnTo>
                    <a:pt x="680" y="976"/>
                  </a:lnTo>
                  <a:lnTo>
                    <a:pt x="686" y="974"/>
                  </a:lnTo>
                  <a:lnTo>
                    <a:pt x="688" y="966"/>
                  </a:lnTo>
                  <a:lnTo>
                    <a:pt x="690" y="960"/>
                  </a:lnTo>
                  <a:lnTo>
                    <a:pt x="698" y="960"/>
                  </a:lnTo>
                  <a:lnTo>
                    <a:pt x="702" y="956"/>
                  </a:lnTo>
                  <a:lnTo>
                    <a:pt x="710" y="956"/>
                  </a:lnTo>
                  <a:lnTo>
                    <a:pt x="716" y="946"/>
                  </a:lnTo>
                  <a:lnTo>
                    <a:pt x="718" y="926"/>
                  </a:lnTo>
                  <a:lnTo>
                    <a:pt x="710" y="904"/>
                  </a:lnTo>
                  <a:lnTo>
                    <a:pt x="702" y="898"/>
                  </a:lnTo>
                  <a:lnTo>
                    <a:pt x="694" y="890"/>
                  </a:lnTo>
                  <a:lnTo>
                    <a:pt x="682" y="882"/>
                  </a:lnTo>
                  <a:lnTo>
                    <a:pt x="672" y="866"/>
                  </a:lnTo>
                  <a:lnTo>
                    <a:pt x="662" y="864"/>
                  </a:lnTo>
                  <a:lnTo>
                    <a:pt x="660" y="852"/>
                  </a:lnTo>
                  <a:lnTo>
                    <a:pt x="668" y="844"/>
                  </a:lnTo>
                  <a:lnTo>
                    <a:pt x="674" y="834"/>
                  </a:lnTo>
                  <a:lnTo>
                    <a:pt x="680" y="832"/>
                  </a:lnTo>
                  <a:lnTo>
                    <a:pt x="682" y="828"/>
                  </a:lnTo>
                  <a:lnTo>
                    <a:pt x="692" y="822"/>
                  </a:lnTo>
                  <a:lnTo>
                    <a:pt x="708" y="822"/>
                  </a:lnTo>
                  <a:lnTo>
                    <a:pt x="716" y="832"/>
                  </a:lnTo>
                  <a:lnTo>
                    <a:pt x="718" y="828"/>
                  </a:lnTo>
                  <a:lnTo>
                    <a:pt x="722" y="824"/>
                  </a:lnTo>
                  <a:lnTo>
                    <a:pt x="736" y="818"/>
                  </a:lnTo>
                  <a:lnTo>
                    <a:pt x="750" y="808"/>
                  </a:lnTo>
                  <a:lnTo>
                    <a:pt x="760" y="800"/>
                  </a:lnTo>
                  <a:lnTo>
                    <a:pt x="768" y="800"/>
                  </a:lnTo>
                  <a:lnTo>
                    <a:pt x="784" y="794"/>
                  </a:lnTo>
                  <a:lnTo>
                    <a:pt x="786" y="786"/>
                  </a:lnTo>
                  <a:lnTo>
                    <a:pt x="796" y="782"/>
                  </a:lnTo>
                  <a:lnTo>
                    <a:pt x="798" y="772"/>
                  </a:lnTo>
                  <a:lnTo>
                    <a:pt x="808" y="764"/>
                  </a:lnTo>
                  <a:lnTo>
                    <a:pt x="812" y="752"/>
                  </a:lnTo>
                  <a:lnTo>
                    <a:pt x="818" y="740"/>
                  </a:lnTo>
                  <a:lnTo>
                    <a:pt x="820" y="726"/>
                  </a:lnTo>
                  <a:lnTo>
                    <a:pt x="826" y="710"/>
                  </a:lnTo>
                  <a:lnTo>
                    <a:pt x="830" y="690"/>
                  </a:lnTo>
                  <a:lnTo>
                    <a:pt x="828" y="678"/>
                  </a:lnTo>
                  <a:lnTo>
                    <a:pt x="822" y="676"/>
                  </a:lnTo>
                  <a:lnTo>
                    <a:pt x="820" y="674"/>
                  </a:lnTo>
                  <a:lnTo>
                    <a:pt x="824" y="666"/>
                  </a:lnTo>
                  <a:lnTo>
                    <a:pt x="812" y="658"/>
                  </a:lnTo>
                  <a:lnTo>
                    <a:pt x="800" y="642"/>
                  </a:lnTo>
                  <a:lnTo>
                    <a:pt x="788" y="620"/>
                  </a:lnTo>
                  <a:lnTo>
                    <a:pt x="784" y="610"/>
                  </a:lnTo>
                  <a:lnTo>
                    <a:pt x="788" y="602"/>
                  </a:lnTo>
                  <a:lnTo>
                    <a:pt x="798" y="602"/>
                  </a:lnTo>
                  <a:lnTo>
                    <a:pt x="804" y="598"/>
                  </a:lnTo>
                  <a:lnTo>
                    <a:pt x="808" y="592"/>
                  </a:lnTo>
                  <a:lnTo>
                    <a:pt x="798" y="588"/>
                  </a:lnTo>
                  <a:lnTo>
                    <a:pt x="788" y="590"/>
                  </a:lnTo>
                  <a:lnTo>
                    <a:pt x="774" y="600"/>
                  </a:lnTo>
                  <a:lnTo>
                    <a:pt x="764" y="596"/>
                  </a:lnTo>
                  <a:lnTo>
                    <a:pt x="750" y="592"/>
                  </a:lnTo>
                  <a:lnTo>
                    <a:pt x="746" y="580"/>
                  </a:lnTo>
                  <a:lnTo>
                    <a:pt x="760" y="578"/>
                  </a:lnTo>
                  <a:lnTo>
                    <a:pt x="764" y="572"/>
                  </a:lnTo>
                  <a:lnTo>
                    <a:pt x="764" y="566"/>
                  </a:lnTo>
                  <a:lnTo>
                    <a:pt x="774" y="552"/>
                  </a:lnTo>
                  <a:lnTo>
                    <a:pt x="780" y="556"/>
                  </a:lnTo>
                  <a:lnTo>
                    <a:pt x="778" y="564"/>
                  </a:lnTo>
                  <a:lnTo>
                    <a:pt x="778" y="572"/>
                  </a:lnTo>
                  <a:lnTo>
                    <a:pt x="784" y="574"/>
                  </a:lnTo>
                  <a:lnTo>
                    <a:pt x="794" y="568"/>
                  </a:lnTo>
                  <a:lnTo>
                    <a:pt x="810" y="552"/>
                  </a:lnTo>
                  <a:lnTo>
                    <a:pt x="822" y="560"/>
                  </a:lnTo>
                  <a:lnTo>
                    <a:pt x="820" y="572"/>
                  </a:lnTo>
                  <a:lnTo>
                    <a:pt x="826" y="576"/>
                  </a:lnTo>
                  <a:lnTo>
                    <a:pt x="830" y="572"/>
                  </a:lnTo>
                  <a:lnTo>
                    <a:pt x="842" y="570"/>
                  </a:lnTo>
                  <a:lnTo>
                    <a:pt x="846" y="576"/>
                  </a:lnTo>
                  <a:lnTo>
                    <a:pt x="842" y="580"/>
                  </a:lnTo>
                  <a:lnTo>
                    <a:pt x="844" y="586"/>
                  </a:lnTo>
                  <a:lnTo>
                    <a:pt x="848" y="588"/>
                  </a:lnTo>
                  <a:lnTo>
                    <a:pt x="848" y="594"/>
                  </a:lnTo>
                  <a:lnTo>
                    <a:pt x="846" y="600"/>
                  </a:lnTo>
                  <a:lnTo>
                    <a:pt x="846" y="612"/>
                  </a:lnTo>
                  <a:lnTo>
                    <a:pt x="852" y="614"/>
                  </a:lnTo>
                  <a:lnTo>
                    <a:pt x="870" y="604"/>
                  </a:lnTo>
                  <a:lnTo>
                    <a:pt x="880" y="590"/>
                  </a:lnTo>
                  <a:lnTo>
                    <a:pt x="880" y="580"/>
                  </a:lnTo>
                  <a:lnTo>
                    <a:pt x="872" y="578"/>
                  </a:lnTo>
                  <a:lnTo>
                    <a:pt x="872" y="566"/>
                  </a:lnTo>
                  <a:lnTo>
                    <a:pt x="866" y="562"/>
                  </a:lnTo>
                  <a:lnTo>
                    <a:pt x="860" y="560"/>
                  </a:lnTo>
                  <a:lnTo>
                    <a:pt x="856" y="552"/>
                  </a:lnTo>
                  <a:lnTo>
                    <a:pt x="850" y="550"/>
                  </a:lnTo>
                  <a:lnTo>
                    <a:pt x="842" y="548"/>
                  </a:lnTo>
                  <a:lnTo>
                    <a:pt x="840" y="536"/>
                  </a:lnTo>
                  <a:lnTo>
                    <a:pt x="852" y="524"/>
                  </a:lnTo>
                  <a:lnTo>
                    <a:pt x="852" y="518"/>
                  </a:lnTo>
                  <a:lnTo>
                    <a:pt x="848" y="510"/>
                  </a:lnTo>
                  <a:lnTo>
                    <a:pt x="854" y="498"/>
                  </a:lnTo>
                  <a:lnTo>
                    <a:pt x="856" y="490"/>
                  </a:lnTo>
                  <a:lnTo>
                    <a:pt x="862" y="480"/>
                  </a:lnTo>
                  <a:lnTo>
                    <a:pt x="870" y="478"/>
                  </a:lnTo>
                  <a:lnTo>
                    <a:pt x="878" y="470"/>
                  </a:lnTo>
                  <a:lnTo>
                    <a:pt x="882" y="460"/>
                  </a:lnTo>
                  <a:lnTo>
                    <a:pt x="884" y="438"/>
                  </a:lnTo>
                  <a:lnTo>
                    <a:pt x="884" y="422"/>
                  </a:lnTo>
                  <a:lnTo>
                    <a:pt x="886" y="414"/>
                  </a:lnTo>
                  <a:lnTo>
                    <a:pt x="882" y="404"/>
                  </a:lnTo>
                  <a:lnTo>
                    <a:pt x="884" y="386"/>
                  </a:lnTo>
                  <a:lnTo>
                    <a:pt x="874" y="372"/>
                  </a:lnTo>
                  <a:lnTo>
                    <a:pt x="864" y="358"/>
                  </a:lnTo>
                  <a:lnTo>
                    <a:pt x="864" y="350"/>
                  </a:lnTo>
                  <a:lnTo>
                    <a:pt x="858" y="344"/>
                  </a:lnTo>
                  <a:lnTo>
                    <a:pt x="850" y="334"/>
                  </a:lnTo>
                  <a:lnTo>
                    <a:pt x="844" y="328"/>
                  </a:lnTo>
                  <a:lnTo>
                    <a:pt x="838" y="330"/>
                  </a:lnTo>
                  <a:lnTo>
                    <a:pt x="832" y="330"/>
                  </a:lnTo>
                  <a:lnTo>
                    <a:pt x="826" y="332"/>
                  </a:lnTo>
                  <a:lnTo>
                    <a:pt x="828" y="340"/>
                  </a:lnTo>
                  <a:lnTo>
                    <a:pt x="822" y="342"/>
                  </a:lnTo>
                  <a:lnTo>
                    <a:pt x="816" y="336"/>
                  </a:lnTo>
                  <a:lnTo>
                    <a:pt x="808" y="336"/>
                  </a:lnTo>
                  <a:lnTo>
                    <a:pt x="806" y="340"/>
                  </a:lnTo>
                  <a:lnTo>
                    <a:pt x="802" y="338"/>
                  </a:lnTo>
                  <a:lnTo>
                    <a:pt x="800" y="330"/>
                  </a:lnTo>
                  <a:lnTo>
                    <a:pt x="802" y="316"/>
                  </a:lnTo>
                  <a:lnTo>
                    <a:pt x="798" y="300"/>
                  </a:lnTo>
                  <a:lnTo>
                    <a:pt x="804" y="286"/>
                  </a:lnTo>
                  <a:lnTo>
                    <a:pt x="800" y="270"/>
                  </a:lnTo>
                  <a:lnTo>
                    <a:pt x="804" y="258"/>
                  </a:lnTo>
                  <a:lnTo>
                    <a:pt x="814" y="252"/>
                  </a:lnTo>
                  <a:lnTo>
                    <a:pt x="820" y="244"/>
                  </a:lnTo>
                  <a:lnTo>
                    <a:pt x="830" y="232"/>
                  </a:lnTo>
                  <a:lnTo>
                    <a:pt x="828" y="226"/>
                  </a:lnTo>
                  <a:lnTo>
                    <a:pt x="836" y="220"/>
                  </a:lnTo>
                  <a:lnTo>
                    <a:pt x="842" y="226"/>
                  </a:lnTo>
                  <a:lnTo>
                    <a:pt x="852" y="226"/>
                  </a:lnTo>
                  <a:lnTo>
                    <a:pt x="854" y="218"/>
                  </a:lnTo>
                  <a:lnTo>
                    <a:pt x="862" y="214"/>
                  </a:lnTo>
                  <a:lnTo>
                    <a:pt x="858" y="208"/>
                  </a:lnTo>
                  <a:lnTo>
                    <a:pt x="850" y="208"/>
                  </a:lnTo>
                  <a:lnTo>
                    <a:pt x="846" y="198"/>
                  </a:lnTo>
                  <a:lnTo>
                    <a:pt x="840" y="182"/>
                  </a:lnTo>
                  <a:lnTo>
                    <a:pt x="842" y="178"/>
                  </a:lnTo>
                  <a:lnTo>
                    <a:pt x="844" y="168"/>
                  </a:lnTo>
                  <a:lnTo>
                    <a:pt x="852" y="172"/>
                  </a:lnTo>
                  <a:lnTo>
                    <a:pt x="862" y="176"/>
                  </a:lnTo>
                  <a:lnTo>
                    <a:pt x="864" y="162"/>
                  </a:lnTo>
                  <a:lnTo>
                    <a:pt x="856" y="152"/>
                  </a:lnTo>
                  <a:lnTo>
                    <a:pt x="846" y="142"/>
                  </a:lnTo>
                  <a:lnTo>
                    <a:pt x="852" y="138"/>
                  </a:lnTo>
                  <a:lnTo>
                    <a:pt x="860" y="140"/>
                  </a:lnTo>
                  <a:lnTo>
                    <a:pt x="864" y="150"/>
                  </a:lnTo>
                  <a:lnTo>
                    <a:pt x="872" y="158"/>
                  </a:lnTo>
                  <a:lnTo>
                    <a:pt x="872" y="174"/>
                  </a:lnTo>
                  <a:lnTo>
                    <a:pt x="876" y="182"/>
                  </a:lnTo>
                  <a:lnTo>
                    <a:pt x="886" y="196"/>
                  </a:lnTo>
                  <a:lnTo>
                    <a:pt x="886" y="204"/>
                  </a:lnTo>
                  <a:lnTo>
                    <a:pt x="884" y="210"/>
                  </a:lnTo>
                  <a:lnTo>
                    <a:pt x="884" y="216"/>
                  </a:lnTo>
                  <a:lnTo>
                    <a:pt x="890" y="220"/>
                  </a:lnTo>
                  <a:lnTo>
                    <a:pt x="892" y="228"/>
                  </a:lnTo>
                  <a:lnTo>
                    <a:pt x="898" y="238"/>
                  </a:lnTo>
                  <a:lnTo>
                    <a:pt x="906" y="246"/>
                  </a:lnTo>
                  <a:lnTo>
                    <a:pt x="924" y="256"/>
                  </a:lnTo>
                  <a:lnTo>
                    <a:pt x="942" y="264"/>
                  </a:lnTo>
                  <a:lnTo>
                    <a:pt x="952" y="272"/>
                  </a:lnTo>
                  <a:lnTo>
                    <a:pt x="956" y="268"/>
                  </a:lnTo>
                  <a:lnTo>
                    <a:pt x="952" y="256"/>
                  </a:lnTo>
                  <a:lnTo>
                    <a:pt x="948" y="248"/>
                  </a:lnTo>
                  <a:lnTo>
                    <a:pt x="944" y="244"/>
                  </a:lnTo>
                  <a:lnTo>
                    <a:pt x="944" y="238"/>
                  </a:lnTo>
                  <a:lnTo>
                    <a:pt x="942" y="230"/>
                  </a:lnTo>
                  <a:lnTo>
                    <a:pt x="938" y="218"/>
                  </a:lnTo>
                  <a:lnTo>
                    <a:pt x="928" y="210"/>
                  </a:lnTo>
                  <a:lnTo>
                    <a:pt x="920" y="200"/>
                  </a:lnTo>
                  <a:lnTo>
                    <a:pt x="922" y="194"/>
                  </a:lnTo>
                  <a:lnTo>
                    <a:pt x="918" y="186"/>
                  </a:lnTo>
                  <a:lnTo>
                    <a:pt x="914" y="188"/>
                  </a:lnTo>
                  <a:lnTo>
                    <a:pt x="908" y="182"/>
                  </a:lnTo>
                  <a:lnTo>
                    <a:pt x="902" y="180"/>
                  </a:lnTo>
                  <a:lnTo>
                    <a:pt x="900" y="186"/>
                  </a:lnTo>
                  <a:lnTo>
                    <a:pt x="894" y="182"/>
                  </a:lnTo>
                  <a:lnTo>
                    <a:pt x="886" y="164"/>
                  </a:lnTo>
                  <a:lnTo>
                    <a:pt x="882" y="156"/>
                  </a:lnTo>
                  <a:lnTo>
                    <a:pt x="890" y="146"/>
                  </a:lnTo>
                  <a:lnTo>
                    <a:pt x="894" y="138"/>
                  </a:lnTo>
                  <a:lnTo>
                    <a:pt x="898" y="124"/>
                  </a:lnTo>
                  <a:lnTo>
                    <a:pt x="890" y="116"/>
                  </a:lnTo>
                  <a:lnTo>
                    <a:pt x="890" y="106"/>
                  </a:lnTo>
                  <a:lnTo>
                    <a:pt x="882" y="94"/>
                  </a:lnTo>
                  <a:lnTo>
                    <a:pt x="880" y="84"/>
                  </a:lnTo>
                  <a:lnTo>
                    <a:pt x="876" y="78"/>
                  </a:lnTo>
                  <a:lnTo>
                    <a:pt x="874" y="74"/>
                  </a:lnTo>
                  <a:lnTo>
                    <a:pt x="878" y="70"/>
                  </a:lnTo>
                  <a:lnTo>
                    <a:pt x="880" y="60"/>
                  </a:lnTo>
                  <a:lnTo>
                    <a:pt x="868" y="58"/>
                  </a:lnTo>
                  <a:lnTo>
                    <a:pt x="860" y="62"/>
                  </a:lnTo>
                  <a:lnTo>
                    <a:pt x="850" y="62"/>
                  </a:lnTo>
                  <a:lnTo>
                    <a:pt x="844" y="58"/>
                  </a:lnTo>
                  <a:lnTo>
                    <a:pt x="848" y="52"/>
                  </a:lnTo>
                  <a:lnTo>
                    <a:pt x="842" y="46"/>
                  </a:lnTo>
                  <a:lnTo>
                    <a:pt x="832" y="48"/>
                  </a:lnTo>
                  <a:lnTo>
                    <a:pt x="830" y="42"/>
                  </a:lnTo>
                  <a:lnTo>
                    <a:pt x="840" y="40"/>
                  </a:lnTo>
                  <a:lnTo>
                    <a:pt x="840" y="34"/>
                  </a:lnTo>
                  <a:lnTo>
                    <a:pt x="844" y="28"/>
                  </a:lnTo>
                  <a:lnTo>
                    <a:pt x="850" y="26"/>
                  </a:lnTo>
                  <a:lnTo>
                    <a:pt x="856" y="22"/>
                  </a:lnTo>
                  <a:lnTo>
                    <a:pt x="852" y="12"/>
                  </a:lnTo>
                  <a:lnTo>
                    <a:pt x="846" y="10"/>
                  </a:lnTo>
                  <a:lnTo>
                    <a:pt x="838" y="10"/>
                  </a:lnTo>
                  <a:lnTo>
                    <a:pt x="838" y="4"/>
                  </a:lnTo>
                  <a:lnTo>
                    <a:pt x="836" y="0"/>
                  </a:lnTo>
                  <a:lnTo>
                    <a:pt x="824" y="0"/>
                  </a:lnTo>
                  <a:lnTo>
                    <a:pt x="822" y="8"/>
                  </a:lnTo>
                  <a:lnTo>
                    <a:pt x="824" y="14"/>
                  </a:lnTo>
                  <a:lnTo>
                    <a:pt x="818" y="20"/>
                  </a:lnTo>
                  <a:lnTo>
                    <a:pt x="808" y="20"/>
                  </a:lnTo>
                  <a:lnTo>
                    <a:pt x="800" y="28"/>
                  </a:lnTo>
                  <a:lnTo>
                    <a:pt x="792" y="32"/>
                  </a:lnTo>
                  <a:lnTo>
                    <a:pt x="780" y="36"/>
                  </a:lnTo>
                  <a:lnTo>
                    <a:pt x="780" y="42"/>
                  </a:lnTo>
                  <a:lnTo>
                    <a:pt x="770" y="52"/>
                  </a:lnTo>
                  <a:lnTo>
                    <a:pt x="770" y="58"/>
                  </a:lnTo>
                  <a:lnTo>
                    <a:pt x="764" y="62"/>
                  </a:lnTo>
                  <a:lnTo>
                    <a:pt x="764" y="72"/>
                  </a:lnTo>
                  <a:lnTo>
                    <a:pt x="768" y="78"/>
                  </a:lnTo>
                  <a:lnTo>
                    <a:pt x="764" y="84"/>
                  </a:lnTo>
                  <a:lnTo>
                    <a:pt x="764" y="92"/>
                  </a:lnTo>
                  <a:lnTo>
                    <a:pt x="756" y="98"/>
                  </a:lnTo>
                  <a:lnTo>
                    <a:pt x="758" y="106"/>
                  </a:lnTo>
                  <a:lnTo>
                    <a:pt x="750" y="110"/>
                  </a:lnTo>
                  <a:lnTo>
                    <a:pt x="738" y="102"/>
                  </a:lnTo>
                  <a:lnTo>
                    <a:pt x="732" y="108"/>
                  </a:lnTo>
                  <a:lnTo>
                    <a:pt x="726" y="114"/>
                  </a:lnTo>
                  <a:lnTo>
                    <a:pt x="722" y="126"/>
                  </a:lnTo>
                  <a:lnTo>
                    <a:pt x="706" y="128"/>
                  </a:lnTo>
                  <a:lnTo>
                    <a:pt x="702" y="122"/>
                  </a:lnTo>
                  <a:lnTo>
                    <a:pt x="696" y="124"/>
                  </a:lnTo>
                  <a:lnTo>
                    <a:pt x="690" y="132"/>
                  </a:lnTo>
                  <a:lnTo>
                    <a:pt x="678" y="134"/>
                  </a:lnTo>
                  <a:lnTo>
                    <a:pt x="666" y="140"/>
                  </a:lnTo>
                  <a:lnTo>
                    <a:pt x="662" y="148"/>
                  </a:lnTo>
                  <a:lnTo>
                    <a:pt x="670" y="150"/>
                  </a:lnTo>
                  <a:lnTo>
                    <a:pt x="674" y="156"/>
                  </a:lnTo>
                  <a:lnTo>
                    <a:pt x="666" y="160"/>
                  </a:lnTo>
                  <a:lnTo>
                    <a:pt x="660" y="168"/>
                  </a:lnTo>
                  <a:lnTo>
                    <a:pt x="654" y="166"/>
                  </a:lnTo>
                  <a:lnTo>
                    <a:pt x="648" y="172"/>
                  </a:lnTo>
                  <a:lnTo>
                    <a:pt x="652" y="180"/>
                  </a:lnTo>
                  <a:lnTo>
                    <a:pt x="646" y="184"/>
                  </a:lnTo>
                  <a:lnTo>
                    <a:pt x="636" y="182"/>
                  </a:lnTo>
                  <a:lnTo>
                    <a:pt x="634" y="174"/>
                  </a:lnTo>
                  <a:lnTo>
                    <a:pt x="628" y="172"/>
                  </a:lnTo>
                  <a:lnTo>
                    <a:pt x="626" y="162"/>
                  </a:lnTo>
                  <a:lnTo>
                    <a:pt x="614" y="160"/>
                  </a:lnTo>
                  <a:lnTo>
                    <a:pt x="610" y="164"/>
                  </a:lnTo>
                  <a:lnTo>
                    <a:pt x="612" y="172"/>
                  </a:lnTo>
                  <a:lnTo>
                    <a:pt x="604" y="176"/>
                  </a:lnTo>
                  <a:lnTo>
                    <a:pt x="592" y="180"/>
                  </a:lnTo>
                  <a:lnTo>
                    <a:pt x="584" y="176"/>
                  </a:lnTo>
                  <a:lnTo>
                    <a:pt x="574" y="176"/>
                  </a:lnTo>
                  <a:lnTo>
                    <a:pt x="570" y="180"/>
                  </a:lnTo>
                  <a:lnTo>
                    <a:pt x="560" y="180"/>
                  </a:lnTo>
                  <a:lnTo>
                    <a:pt x="556" y="186"/>
                  </a:lnTo>
                  <a:lnTo>
                    <a:pt x="550" y="190"/>
                  </a:lnTo>
                  <a:lnTo>
                    <a:pt x="548" y="196"/>
                  </a:lnTo>
                  <a:lnTo>
                    <a:pt x="540" y="190"/>
                  </a:lnTo>
                  <a:lnTo>
                    <a:pt x="548" y="180"/>
                  </a:lnTo>
                  <a:lnTo>
                    <a:pt x="554" y="168"/>
                  </a:lnTo>
                  <a:lnTo>
                    <a:pt x="558" y="156"/>
                  </a:lnTo>
                  <a:lnTo>
                    <a:pt x="552" y="146"/>
                  </a:lnTo>
                  <a:lnTo>
                    <a:pt x="540" y="146"/>
                  </a:lnTo>
                  <a:lnTo>
                    <a:pt x="534" y="144"/>
                  </a:lnTo>
                  <a:lnTo>
                    <a:pt x="534" y="136"/>
                  </a:lnTo>
                  <a:lnTo>
                    <a:pt x="530" y="134"/>
                  </a:lnTo>
                  <a:lnTo>
                    <a:pt x="518" y="138"/>
                  </a:lnTo>
                  <a:lnTo>
                    <a:pt x="510" y="142"/>
                  </a:lnTo>
                  <a:lnTo>
                    <a:pt x="512" y="148"/>
                  </a:lnTo>
                  <a:lnTo>
                    <a:pt x="510" y="156"/>
                  </a:lnTo>
                  <a:lnTo>
                    <a:pt x="502" y="156"/>
                  </a:lnTo>
                  <a:lnTo>
                    <a:pt x="498" y="158"/>
                  </a:lnTo>
                  <a:lnTo>
                    <a:pt x="490" y="162"/>
                  </a:lnTo>
                  <a:lnTo>
                    <a:pt x="480" y="164"/>
                  </a:lnTo>
                  <a:lnTo>
                    <a:pt x="478" y="170"/>
                  </a:lnTo>
                  <a:lnTo>
                    <a:pt x="472" y="174"/>
                  </a:lnTo>
                  <a:lnTo>
                    <a:pt x="462" y="180"/>
                  </a:lnTo>
                  <a:lnTo>
                    <a:pt x="462" y="186"/>
                  </a:lnTo>
                  <a:lnTo>
                    <a:pt x="448" y="186"/>
                  </a:lnTo>
                  <a:lnTo>
                    <a:pt x="442" y="194"/>
                  </a:lnTo>
                  <a:lnTo>
                    <a:pt x="440" y="202"/>
                  </a:lnTo>
                  <a:lnTo>
                    <a:pt x="430" y="198"/>
                  </a:lnTo>
                  <a:lnTo>
                    <a:pt x="422" y="202"/>
                  </a:lnTo>
                  <a:lnTo>
                    <a:pt x="418" y="208"/>
                  </a:lnTo>
                  <a:lnTo>
                    <a:pt x="414" y="204"/>
                  </a:lnTo>
                  <a:lnTo>
                    <a:pt x="408" y="206"/>
                  </a:lnTo>
                  <a:lnTo>
                    <a:pt x="404" y="204"/>
                  </a:lnTo>
                  <a:lnTo>
                    <a:pt x="408" y="198"/>
                  </a:lnTo>
                  <a:lnTo>
                    <a:pt x="404" y="190"/>
                  </a:lnTo>
                  <a:lnTo>
                    <a:pt x="394" y="188"/>
                  </a:lnTo>
                  <a:lnTo>
                    <a:pt x="384" y="196"/>
                  </a:lnTo>
                  <a:lnTo>
                    <a:pt x="376" y="206"/>
                  </a:lnTo>
                  <a:lnTo>
                    <a:pt x="372" y="224"/>
                  </a:lnTo>
                  <a:lnTo>
                    <a:pt x="366" y="236"/>
                  </a:lnTo>
                  <a:lnTo>
                    <a:pt x="358" y="224"/>
                  </a:lnTo>
                  <a:lnTo>
                    <a:pt x="346" y="208"/>
                  </a:lnTo>
                  <a:lnTo>
                    <a:pt x="338" y="210"/>
                  </a:lnTo>
                  <a:lnTo>
                    <a:pt x="330" y="216"/>
                  </a:lnTo>
                  <a:lnTo>
                    <a:pt x="318" y="212"/>
                  </a:lnTo>
                  <a:lnTo>
                    <a:pt x="308" y="212"/>
                  </a:lnTo>
                  <a:lnTo>
                    <a:pt x="312" y="208"/>
                  </a:lnTo>
                  <a:lnTo>
                    <a:pt x="308" y="204"/>
                  </a:lnTo>
                  <a:lnTo>
                    <a:pt x="298" y="204"/>
                  </a:lnTo>
                  <a:lnTo>
                    <a:pt x="284" y="204"/>
                  </a:lnTo>
                  <a:lnTo>
                    <a:pt x="272" y="202"/>
                  </a:lnTo>
                  <a:lnTo>
                    <a:pt x="266" y="206"/>
                  </a:lnTo>
                  <a:lnTo>
                    <a:pt x="258" y="202"/>
                  </a:lnTo>
                  <a:lnTo>
                    <a:pt x="262" y="196"/>
                  </a:lnTo>
                  <a:lnTo>
                    <a:pt x="270" y="196"/>
                  </a:lnTo>
                  <a:lnTo>
                    <a:pt x="276" y="192"/>
                  </a:lnTo>
                  <a:lnTo>
                    <a:pt x="266" y="184"/>
                  </a:lnTo>
                  <a:lnTo>
                    <a:pt x="260" y="182"/>
                  </a:lnTo>
                  <a:lnTo>
                    <a:pt x="250" y="192"/>
                  </a:lnTo>
                  <a:lnTo>
                    <a:pt x="246" y="202"/>
                  </a:lnTo>
                  <a:lnTo>
                    <a:pt x="240" y="202"/>
                  </a:lnTo>
                  <a:lnTo>
                    <a:pt x="232" y="206"/>
                  </a:lnTo>
                  <a:lnTo>
                    <a:pt x="224" y="200"/>
                  </a:lnTo>
                  <a:lnTo>
                    <a:pt x="214" y="202"/>
                  </a:lnTo>
                  <a:lnTo>
                    <a:pt x="208" y="204"/>
                  </a:lnTo>
                  <a:lnTo>
                    <a:pt x="206" y="194"/>
                  </a:lnTo>
                  <a:lnTo>
                    <a:pt x="196" y="194"/>
                  </a:lnTo>
                  <a:lnTo>
                    <a:pt x="190" y="200"/>
                  </a:lnTo>
                  <a:lnTo>
                    <a:pt x="190" y="186"/>
                  </a:lnTo>
                  <a:lnTo>
                    <a:pt x="200" y="180"/>
                  </a:lnTo>
                  <a:lnTo>
                    <a:pt x="206" y="170"/>
                  </a:lnTo>
                  <a:lnTo>
                    <a:pt x="210" y="170"/>
                  </a:lnTo>
                  <a:lnTo>
                    <a:pt x="212" y="180"/>
                  </a:lnTo>
                  <a:lnTo>
                    <a:pt x="218" y="188"/>
                  </a:lnTo>
                  <a:lnTo>
                    <a:pt x="234" y="188"/>
                  </a:lnTo>
                  <a:lnTo>
                    <a:pt x="244" y="182"/>
                  </a:lnTo>
                  <a:lnTo>
                    <a:pt x="244" y="154"/>
                  </a:lnTo>
                  <a:lnTo>
                    <a:pt x="240" y="144"/>
                  </a:lnTo>
                  <a:lnTo>
                    <a:pt x="240" y="138"/>
                  </a:lnTo>
                  <a:lnTo>
                    <a:pt x="238" y="138"/>
                  </a:lnTo>
                  <a:lnTo>
                    <a:pt x="232" y="130"/>
                  </a:lnTo>
                  <a:lnTo>
                    <a:pt x="216" y="132"/>
                  </a:lnTo>
                  <a:lnTo>
                    <a:pt x="210" y="138"/>
                  </a:lnTo>
                  <a:lnTo>
                    <a:pt x="210" y="144"/>
                  </a:lnTo>
                  <a:lnTo>
                    <a:pt x="202" y="148"/>
                  </a:lnTo>
                  <a:lnTo>
                    <a:pt x="196" y="150"/>
                  </a:lnTo>
                  <a:lnTo>
                    <a:pt x="186" y="156"/>
                  </a:lnTo>
                  <a:lnTo>
                    <a:pt x="184" y="164"/>
                  </a:lnTo>
                  <a:lnTo>
                    <a:pt x="174" y="166"/>
                  </a:lnTo>
                  <a:lnTo>
                    <a:pt x="166" y="172"/>
                  </a:lnTo>
                  <a:lnTo>
                    <a:pt x="156" y="178"/>
                  </a:lnTo>
                  <a:lnTo>
                    <a:pt x="156" y="184"/>
                  </a:lnTo>
                  <a:lnTo>
                    <a:pt x="156" y="190"/>
                  </a:lnTo>
                  <a:lnTo>
                    <a:pt x="140" y="196"/>
                  </a:lnTo>
                  <a:lnTo>
                    <a:pt x="130" y="194"/>
                  </a:lnTo>
                  <a:lnTo>
                    <a:pt x="116" y="198"/>
                  </a:lnTo>
                  <a:lnTo>
                    <a:pt x="108" y="194"/>
                  </a:lnTo>
                  <a:lnTo>
                    <a:pt x="106" y="200"/>
                  </a:lnTo>
                  <a:lnTo>
                    <a:pt x="96" y="198"/>
                  </a:lnTo>
                  <a:lnTo>
                    <a:pt x="92" y="202"/>
                  </a:lnTo>
                  <a:lnTo>
                    <a:pt x="82" y="208"/>
                  </a:lnTo>
                  <a:lnTo>
                    <a:pt x="74" y="218"/>
                  </a:lnTo>
                  <a:lnTo>
                    <a:pt x="68" y="220"/>
                  </a:lnTo>
                  <a:lnTo>
                    <a:pt x="64" y="230"/>
                  </a:lnTo>
                  <a:lnTo>
                    <a:pt x="66" y="240"/>
                  </a:lnTo>
                  <a:lnTo>
                    <a:pt x="72" y="246"/>
                  </a:lnTo>
                  <a:lnTo>
                    <a:pt x="70" y="254"/>
                  </a:lnTo>
                  <a:lnTo>
                    <a:pt x="62" y="258"/>
                  </a:lnTo>
                  <a:lnTo>
                    <a:pt x="60" y="270"/>
                  </a:lnTo>
                  <a:lnTo>
                    <a:pt x="60" y="280"/>
                  </a:lnTo>
                  <a:lnTo>
                    <a:pt x="52" y="278"/>
                  </a:lnTo>
                  <a:lnTo>
                    <a:pt x="42" y="282"/>
                  </a:lnTo>
                  <a:lnTo>
                    <a:pt x="44" y="294"/>
                  </a:lnTo>
                  <a:lnTo>
                    <a:pt x="56" y="300"/>
                  </a:lnTo>
                  <a:lnTo>
                    <a:pt x="54" y="306"/>
                  </a:lnTo>
                  <a:lnTo>
                    <a:pt x="50" y="312"/>
                  </a:lnTo>
                  <a:lnTo>
                    <a:pt x="46" y="326"/>
                  </a:lnTo>
                  <a:lnTo>
                    <a:pt x="50" y="340"/>
                  </a:lnTo>
                  <a:lnTo>
                    <a:pt x="60" y="348"/>
                  </a:lnTo>
                  <a:lnTo>
                    <a:pt x="64" y="358"/>
                  </a:lnTo>
                  <a:lnTo>
                    <a:pt x="52" y="368"/>
                  </a:lnTo>
                  <a:lnTo>
                    <a:pt x="36" y="370"/>
                  </a:lnTo>
                  <a:lnTo>
                    <a:pt x="26" y="372"/>
                  </a:lnTo>
                  <a:lnTo>
                    <a:pt x="26" y="378"/>
                  </a:lnTo>
                  <a:lnTo>
                    <a:pt x="12" y="382"/>
                  </a:lnTo>
                  <a:lnTo>
                    <a:pt x="0" y="388"/>
                  </a:lnTo>
                  <a:lnTo>
                    <a:pt x="4" y="398"/>
                  </a:lnTo>
                  <a:lnTo>
                    <a:pt x="6" y="404"/>
                  </a:lnTo>
                  <a:lnTo>
                    <a:pt x="8" y="420"/>
                  </a:lnTo>
                  <a:lnTo>
                    <a:pt x="10" y="434"/>
                  </a:lnTo>
                  <a:lnTo>
                    <a:pt x="20" y="442"/>
                  </a:lnTo>
                  <a:lnTo>
                    <a:pt x="18" y="450"/>
                  </a:lnTo>
                  <a:lnTo>
                    <a:pt x="22" y="460"/>
                  </a:lnTo>
                  <a:lnTo>
                    <a:pt x="18" y="476"/>
                  </a:lnTo>
                  <a:lnTo>
                    <a:pt x="24" y="496"/>
                  </a:lnTo>
                  <a:lnTo>
                    <a:pt x="30" y="504"/>
                  </a:lnTo>
                  <a:lnTo>
                    <a:pt x="42" y="508"/>
                  </a:lnTo>
                  <a:lnTo>
                    <a:pt x="46" y="516"/>
                  </a:lnTo>
                  <a:lnTo>
                    <a:pt x="48" y="538"/>
                  </a:lnTo>
                  <a:lnTo>
                    <a:pt x="56" y="552"/>
                  </a:lnTo>
                  <a:lnTo>
                    <a:pt x="74" y="554"/>
                  </a:lnTo>
                  <a:lnTo>
                    <a:pt x="92" y="562"/>
                  </a:lnTo>
                  <a:lnTo>
                    <a:pt x="102" y="564"/>
                  </a:lnTo>
                  <a:lnTo>
                    <a:pt x="104" y="558"/>
                  </a:lnTo>
                  <a:lnTo>
                    <a:pt x="116" y="564"/>
                  </a:lnTo>
                  <a:lnTo>
                    <a:pt x="132" y="568"/>
                  </a:lnTo>
                  <a:lnTo>
                    <a:pt x="142" y="582"/>
                  </a:lnTo>
                  <a:lnTo>
                    <a:pt x="148" y="590"/>
                  </a:lnTo>
                  <a:lnTo>
                    <a:pt x="156" y="600"/>
                  </a:lnTo>
                  <a:lnTo>
                    <a:pt x="158" y="612"/>
                  </a:lnTo>
                  <a:lnTo>
                    <a:pt x="146" y="620"/>
                  </a:lnTo>
                  <a:lnTo>
                    <a:pt x="138" y="634"/>
                  </a:lnTo>
                  <a:lnTo>
                    <a:pt x="140" y="644"/>
                  </a:lnTo>
                  <a:lnTo>
                    <a:pt x="134" y="650"/>
                  </a:lnTo>
                  <a:lnTo>
                    <a:pt x="134" y="660"/>
                  </a:lnTo>
                  <a:lnTo>
                    <a:pt x="140" y="668"/>
                  </a:lnTo>
                  <a:lnTo>
                    <a:pt x="138" y="674"/>
                  </a:lnTo>
                  <a:lnTo>
                    <a:pt x="132" y="676"/>
                  </a:lnTo>
                  <a:lnTo>
                    <a:pt x="128" y="684"/>
                  </a:lnTo>
                  <a:lnTo>
                    <a:pt x="130" y="696"/>
                  </a:lnTo>
                  <a:lnTo>
                    <a:pt x="136" y="700"/>
                  </a:lnTo>
                  <a:lnTo>
                    <a:pt x="136" y="708"/>
                  </a:lnTo>
                  <a:lnTo>
                    <a:pt x="136" y="716"/>
                  </a:lnTo>
                  <a:lnTo>
                    <a:pt x="144" y="722"/>
                  </a:lnTo>
                  <a:lnTo>
                    <a:pt x="138" y="730"/>
                  </a:lnTo>
                  <a:lnTo>
                    <a:pt x="132" y="730"/>
                  </a:lnTo>
                  <a:lnTo>
                    <a:pt x="122" y="732"/>
                  </a:lnTo>
                  <a:lnTo>
                    <a:pt x="126" y="738"/>
                  </a:lnTo>
                  <a:lnTo>
                    <a:pt x="146" y="748"/>
                  </a:lnTo>
                  <a:lnTo>
                    <a:pt x="170" y="754"/>
                  </a:lnTo>
                  <a:lnTo>
                    <a:pt x="180" y="772"/>
                  </a:lnTo>
                  <a:lnTo>
                    <a:pt x="186" y="774"/>
                  </a:lnTo>
                  <a:lnTo>
                    <a:pt x="190" y="784"/>
                  </a:lnTo>
                  <a:lnTo>
                    <a:pt x="202" y="790"/>
                  </a:lnTo>
                  <a:lnTo>
                    <a:pt x="210" y="796"/>
                  </a:lnTo>
                  <a:lnTo>
                    <a:pt x="200" y="798"/>
                  </a:lnTo>
                  <a:lnTo>
                    <a:pt x="196" y="804"/>
                  </a:lnTo>
                  <a:lnTo>
                    <a:pt x="216" y="824"/>
                  </a:lnTo>
                  <a:lnTo>
                    <a:pt x="220" y="826"/>
                  </a:lnTo>
                  <a:lnTo>
                    <a:pt x="226" y="822"/>
                  </a:lnTo>
                  <a:lnTo>
                    <a:pt x="234" y="822"/>
                  </a:lnTo>
                  <a:lnTo>
                    <a:pt x="236" y="812"/>
                  </a:lnTo>
                  <a:lnTo>
                    <a:pt x="242" y="818"/>
                  </a:lnTo>
                  <a:lnTo>
                    <a:pt x="234" y="838"/>
                  </a:lnTo>
                  <a:lnTo>
                    <a:pt x="234" y="852"/>
                  </a:lnTo>
                  <a:lnTo>
                    <a:pt x="240" y="890"/>
                  </a:lnTo>
                  <a:lnTo>
                    <a:pt x="252" y="914"/>
                  </a:lnTo>
                  <a:lnTo>
                    <a:pt x="250" y="928"/>
                  </a:lnTo>
                  <a:lnTo>
                    <a:pt x="254" y="944"/>
                  </a:lnTo>
                  <a:lnTo>
                    <a:pt x="264" y="952"/>
                  </a:lnTo>
                  <a:lnTo>
                    <a:pt x="266" y="978"/>
                  </a:lnTo>
                  <a:lnTo>
                    <a:pt x="276" y="990"/>
                  </a:lnTo>
                  <a:lnTo>
                    <a:pt x="286" y="990"/>
                  </a:lnTo>
                  <a:lnTo>
                    <a:pt x="292" y="984"/>
                  </a:lnTo>
                  <a:lnTo>
                    <a:pt x="304" y="980"/>
                  </a:lnTo>
                  <a:lnTo>
                    <a:pt x="312" y="972"/>
                  </a:lnTo>
                  <a:lnTo>
                    <a:pt x="318" y="968"/>
                  </a:lnTo>
                  <a:lnTo>
                    <a:pt x="318" y="946"/>
                  </a:lnTo>
                  <a:lnTo>
                    <a:pt x="322" y="942"/>
                  </a:lnTo>
                  <a:lnTo>
                    <a:pt x="328" y="910"/>
                  </a:lnTo>
                  <a:lnTo>
                    <a:pt x="338" y="904"/>
                  </a:lnTo>
                  <a:lnTo>
                    <a:pt x="348" y="904"/>
                  </a:lnTo>
                  <a:lnTo>
                    <a:pt x="354" y="898"/>
                  </a:lnTo>
                  <a:lnTo>
                    <a:pt x="354" y="890"/>
                  </a:lnTo>
                  <a:lnTo>
                    <a:pt x="384" y="880"/>
                  </a:lnTo>
                  <a:lnTo>
                    <a:pt x="402" y="862"/>
                  </a:lnTo>
                  <a:lnTo>
                    <a:pt x="410" y="862"/>
                  </a:lnTo>
                  <a:lnTo>
                    <a:pt x="418" y="854"/>
                  </a:lnTo>
                  <a:lnTo>
                    <a:pt x="420" y="842"/>
                  </a:lnTo>
                  <a:lnTo>
                    <a:pt x="426" y="840"/>
                  </a:lnTo>
                  <a:lnTo>
                    <a:pt x="440" y="842"/>
                  </a:lnTo>
                  <a:lnTo>
                    <a:pt x="450" y="842"/>
                  </a:lnTo>
                  <a:lnTo>
                    <a:pt x="462" y="836"/>
                  </a:lnTo>
                  <a:lnTo>
                    <a:pt x="470" y="836"/>
                  </a:lnTo>
                  <a:lnTo>
                    <a:pt x="478" y="832"/>
                  </a:lnTo>
                  <a:lnTo>
                    <a:pt x="484" y="840"/>
                  </a:lnTo>
                  <a:lnTo>
                    <a:pt x="484" y="850"/>
                  </a:lnTo>
                  <a:lnTo>
                    <a:pt x="492" y="856"/>
                  </a:lnTo>
                  <a:lnTo>
                    <a:pt x="498" y="862"/>
                  </a:lnTo>
                  <a:lnTo>
                    <a:pt x="504" y="862"/>
                  </a:lnTo>
                  <a:lnTo>
                    <a:pt x="514" y="874"/>
                  </a:lnTo>
                  <a:lnTo>
                    <a:pt x="516" y="894"/>
                  </a:lnTo>
                  <a:lnTo>
                    <a:pt x="512" y="904"/>
                  </a:lnTo>
                  <a:lnTo>
                    <a:pt x="514" y="908"/>
                  </a:lnTo>
                  <a:lnTo>
                    <a:pt x="522" y="912"/>
                  </a:lnTo>
                  <a:lnTo>
                    <a:pt x="532" y="914"/>
                  </a:lnTo>
                  <a:lnTo>
                    <a:pt x="536" y="906"/>
                  </a:lnTo>
                  <a:lnTo>
                    <a:pt x="544" y="898"/>
                  </a:lnTo>
                  <a:lnTo>
                    <a:pt x="550" y="898"/>
                  </a:lnTo>
                  <a:lnTo>
                    <a:pt x="558" y="912"/>
                  </a:lnTo>
                  <a:lnTo>
                    <a:pt x="562" y="930"/>
                  </a:lnTo>
                  <a:lnTo>
                    <a:pt x="572" y="946"/>
                  </a:lnTo>
                  <a:lnTo>
                    <a:pt x="576" y="964"/>
                  </a:lnTo>
                  <a:lnTo>
                    <a:pt x="572" y="972"/>
                  </a:lnTo>
                  <a:lnTo>
                    <a:pt x="574" y="976"/>
                  </a:lnTo>
                  <a:lnTo>
                    <a:pt x="570" y="992"/>
                  </a:lnTo>
                  <a:lnTo>
                    <a:pt x="572" y="1002"/>
                  </a:lnTo>
                  <a:lnTo>
                    <a:pt x="578" y="1002"/>
                  </a:lnTo>
                  <a:lnTo>
                    <a:pt x="586" y="1008"/>
                  </a:lnTo>
                  <a:lnTo>
                    <a:pt x="596" y="1018"/>
                  </a:lnTo>
                  <a:lnTo>
                    <a:pt x="602" y="1018"/>
                  </a:lnTo>
                  <a:lnTo>
                    <a:pt x="618" y="1026"/>
                  </a:lnTo>
                  <a:lnTo>
                    <a:pt x="628" y="1022"/>
                  </a:lnTo>
                  <a:lnTo>
                    <a:pt x="630" y="1018"/>
                  </a:lnTo>
                  <a:lnTo>
                    <a:pt x="628" y="1016"/>
                  </a:lnTo>
                  <a:lnTo>
                    <a:pt x="606" y="1006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7" name="Freeform 49"/>
            <p:cNvSpPr>
              <a:spLocks/>
            </p:cNvSpPr>
            <p:nvPr/>
          </p:nvSpPr>
          <p:spPr bwMode="auto">
            <a:xfrm>
              <a:off x="677" y="969"/>
              <a:ext cx="836" cy="908"/>
            </a:xfrm>
            <a:custGeom>
              <a:avLst/>
              <a:gdLst>
                <a:gd name="T0" fmla="*/ 782 w 836"/>
                <a:gd name="T1" fmla="*/ 12 h 908"/>
                <a:gd name="T2" fmla="*/ 812 w 836"/>
                <a:gd name="T3" fmla="*/ 36 h 908"/>
                <a:gd name="T4" fmla="*/ 828 w 836"/>
                <a:gd name="T5" fmla="*/ 50 h 908"/>
                <a:gd name="T6" fmla="*/ 792 w 836"/>
                <a:gd name="T7" fmla="*/ 102 h 908"/>
                <a:gd name="T8" fmla="*/ 774 w 836"/>
                <a:gd name="T9" fmla="*/ 162 h 908"/>
                <a:gd name="T10" fmla="*/ 746 w 836"/>
                <a:gd name="T11" fmla="*/ 218 h 908"/>
                <a:gd name="T12" fmla="*/ 746 w 836"/>
                <a:gd name="T13" fmla="*/ 278 h 908"/>
                <a:gd name="T14" fmla="*/ 806 w 836"/>
                <a:gd name="T15" fmla="*/ 310 h 908"/>
                <a:gd name="T16" fmla="*/ 828 w 836"/>
                <a:gd name="T17" fmla="*/ 340 h 908"/>
                <a:gd name="T18" fmla="*/ 828 w 836"/>
                <a:gd name="T19" fmla="*/ 404 h 908"/>
                <a:gd name="T20" fmla="*/ 790 w 836"/>
                <a:gd name="T21" fmla="*/ 458 h 908"/>
                <a:gd name="T22" fmla="*/ 762 w 836"/>
                <a:gd name="T23" fmla="*/ 484 h 908"/>
                <a:gd name="T24" fmla="*/ 726 w 836"/>
                <a:gd name="T25" fmla="*/ 566 h 908"/>
                <a:gd name="T26" fmla="*/ 764 w 836"/>
                <a:gd name="T27" fmla="*/ 620 h 908"/>
                <a:gd name="T28" fmla="*/ 766 w 836"/>
                <a:gd name="T29" fmla="*/ 668 h 908"/>
                <a:gd name="T30" fmla="*/ 746 w 836"/>
                <a:gd name="T31" fmla="*/ 706 h 908"/>
                <a:gd name="T32" fmla="*/ 722 w 836"/>
                <a:gd name="T33" fmla="*/ 724 h 908"/>
                <a:gd name="T34" fmla="*/ 656 w 836"/>
                <a:gd name="T35" fmla="*/ 746 h 908"/>
                <a:gd name="T36" fmla="*/ 618 w 836"/>
                <a:gd name="T37" fmla="*/ 778 h 908"/>
                <a:gd name="T38" fmla="*/ 648 w 836"/>
                <a:gd name="T39" fmla="*/ 856 h 908"/>
                <a:gd name="T40" fmla="*/ 664 w 836"/>
                <a:gd name="T41" fmla="*/ 882 h 908"/>
                <a:gd name="T42" fmla="*/ 640 w 836"/>
                <a:gd name="T43" fmla="*/ 896 h 908"/>
                <a:gd name="T44" fmla="*/ 610 w 836"/>
                <a:gd name="T45" fmla="*/ 870 h 908"/>
                <a:gd name="T46" fmla="*/ 596 w 836"/>
                <a:gd name="T47" fmla="*/ 864 h 908"/>
                <a:gd name="T48" fmla="*/ 506 w 836"/>
                <a:gd name="T49" fmla="*/ 814 h 908"/>
                <a:gd name="T50" fmla="*/ 434 w 836"/>
                <a:gd name="T51" fmla="*/ 760 h 908"/>
                <a:gd name="T52" fmla="*/ 392 w 836"/>
                <a:gd name="T53" fmla="*/ 762 h 908"/>
                <a:gd name="T54" fmla="*/ 342 w 836"/>
                <a:gd name="T55" fmla="*/ 808 h 908"/>
                <a:gd name="T56" fmla="*/ 270 w 836"/>
                <a:gd name="T57" fmla="*/ 876 h 908"/>
                <a:gd name="T58" fmla="*/ 258 w 836"/>
                <a:gd name="T59" fmla="*/ 908 h 908"/>
                <a:gd name="T60" fmla="*/ 246 w 836"/>
                <a:gd name="T61" fmla="*/ 858 h 908"/>
                <a:gd name="T62" fmla="*/ 194 w 836"/>
                <a:gd name="T63" fmla="*/ 716 h 908"/>
                <a:gd name="T64" fmla="*/ 174 w 836"/>
                <a:gd name="T65" fmla="*/ 704 h 908"/>
                <a:gd name="T66" fmla="*/ 144 w 836"/>
                <a:gd name="T67" fmla="*/ 660 h 908"/>
                <a:gd name="T68" fmla="*/ 136 w 836"/>
                <a:gd name="T69" fmla="*/ 608 h 908"/>
                <a:gd name="T70" fmla="*/ 134 w 836"/>
                <a:gd name="T71" fmla="*/ 584 h 908"/>
                <a:gd name="T72" fmla="*/ 116 w 836"/>
                <a:gd name="T73" fmla="*/ 496 h 908"/>
                <a:gd name="T74" fmla="*/ 52 w 836"/>
                <a:gd name="T75" fmla="*/ 478 h 908"/>
                <a:gd name="T76" fmla="*/ 14 w 836"/>
                <a:gd name="T77" fmla="*/ 424 h 908"/>
                <a:gd name="T78" fmla="*/ 2 w 836"/>
                <a:gd name="T79" fmla="*/ 368 h 908"/>
                <a:gd name="T80" fmla="*/ 22 w 836"/>
                <a:gd name="T81" fmla="*/ 340 h 908"/>
                <a:gd name="T82" fmla="*/ 42 w 836"/>
                <a:gd name="T83" fmla="*/ 272 h 908"/>
                <a:gd name="T84" fmla="*/ 58 w 836"/>
                <a:gd name="T85" fmla="*/ 264 h 908"/>
                <a:gd name="T86" fmla="*/ 64 w 836"/>
                <a:gd name="T87" fmla="*/ 180 h 908"/>
                <a:gd name="T88" fmla="*/ 96 w 836"/>
                <a:gd name="T89" fmla="*/ 168 h 908"/>
                <a:gd name="T90" fmla="*/ 136 w 836"/>
                <a:gd name="T91" fmla="*/ 204 h 908"/>
                <a:gd name="T92" fmla="*/ 198 w 836"/>
                <a:gd name="T93" fmla="*/ 182 h 908"/>
                <a:gd name="T94" fmla="*/ 242 w 836"/>
                <a:gd name="T95" fmla="*/ 178 h 908"/>
                <a:gd name="T96" fmla="*/ 364 w 836"/>
                <a:gd name="T97" fmla="*/ 180 h 908"/>
                <a:gd name="T98" fmla="*/ 392 w 836"/>
                <a:gd name="T99" fmla="*/ 192 h 908"/>
                <a:gd name="T100" fmla="*/ 448 w 836"/>
                <a:gd name="T101" fmla="*/ 158 h 908"/>
                <a:gd name="T102" fmla="*/ 466 w 836"/>
                <a:gd name="T103" fmla="*/ 132 h 908"/>
                <a:gd name="T104" fmla="*/ 480 w 836"/>
                <a:gd name="T105" fmla="*/ 142 h 908"/>
                <a:gd name="T106" fmla="*/ 542 w 836"/>
                <a:gd name="T107" fmla="*/ 152 h 908"/>
                <a:gd name="T108" fmla="*/ 586 w 836"/>
                <a:gd name="T109" fmla="*/ 144 h 908"/>
                <a:gd name="T110" fmla="*/ 652 w 836"/>
                <a:gd name="T111" fmla="*/ 126 h 908"/>
                <a:gd name="T112" fmla="*/ 676 w 836"/>
                <a:gd name="T113" fmla="*/ 100 h 908"/>
                <a:gd name="T114" fmla="*/ 754 w 836"/>
                <a:gd name="T115" fmla="*/ 70 h 908"/>
                <a:gd name="T116" fmla="*/ 766 w 836"/>
                <a:gd name="T117" fmla="*/ 26 h 908"/>
                <a:gd name="T118" fmla="*/ 772 w 836"/>
                <a:gd name="T119" fmla="*/ 2 h 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36" h="908">
                  <a:moveTo>
                    <a:pt x="772" y="2"/>
                  </a:moveTo>
                  <a:lnTo>
                    <a:pt x="772" y="2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84" y="10"/>
                  </a:lnTo>
                  <a:lnTo>
                    <a:pt x="784" y="10"/>
                  </a:lnTo>
                  <a:lnTo>
                    <a:pt x="782" y="12"/>
                  </a:lnTo>
                  <a:lnTo>
                    <a:pt x="782" y="12"/>
                  </a:lnTo>
                  <a:lnTo>
                    <a:pt x="786" y="16"/>
                  </a:lnTo>
                  <a:lnTo>
                    <a:pt x="786" y="16"/>
                  </a:lnTo>
                  <a:lnTo>
                    <a:pt x="790" y="22"/>
                  </a:lnTo>
                  <a:lnTo>
                    <a:pt x="790" y="22"/>
                  </a:lnTo>
                  <a:lnTo>
                    <a:pt x="794" y="20"/>
                  </a:lnTo>
                  <a:lnTo>
                    <a:pt x="794" y="20"/>
                  </a:lnTo>
                  <a:lnTo>
                    <a:pt x="812" y="36"/>
                  </a:lnTo>
                  <a:lnTo>
                    <a:pt x="812" y="36"/>
                  </a:lnTo>
                  <a:lnTo>
                    <a:pt x="822" y="34"/>
                  </a:lnTo>
                  <a:lnTo>
                    <a:pt x="822" y="34"/>
                  </a:lnTo>
                  <a:lnTo>
                    <a:pt x="826" y="42"/>
                  </a:lnTo>
                  <a:lnTo>
                    <a:pt x="826" y="42"/>
                  </a:lnTo>
                  <a:lnTo>
                    <a:pt x="828" y="42"/>
                  </a:lnTo>
                  <a:lnTo>
                    <a:pt x="828" y="42"/>
                  </a:lnTo>
                  <a:lnTo>
                    <a:pt x="828" y="50"/>
                  </a:lnTo>
                  <a:lnTo>
                    <a:pt x="828" y="50"/>
                  </a:lnTo>
                  <a:lnTo>
                    <a:pt x="836" y="62"/>
                  </a:lnTo>
                  <a:lnTo>
                    <a:pt x="836" y="62"/>
                  </a:lnTo>
                  <a:lnTo>
                    <a:pt x="836" y="64"/>
                  </a:lnTo>
                  <a:lnTo>
                    <a:pt x="814" y="58"/>
                  </a:lnTo>
                  <a:lnTo>
                    <a:pt x="782" y="92"/>
                  </a:lnTo>
                  <a:lnTo>
                    <a:pt x="782" y="92"/>
                  </a:lnTo>
                  <a:lnTo>
                    <a:pt x="792" y="102"/>
                  </a:lnTo>
                  <a:lnTo>
                    <a:pt x="792" y="102"/>
                  </a:lnTo>
                  <a:lnTo>
                    <a:pt x="790" y="114"/>
                  </a:lnTo>
                  <a:lnTo>
                    <a:pt x="790" y="114"/>
                  </a:lnTo>
                  <a:lnTo>
                    <a:pt x="782" y="124"/>
                  </a:lnTo>
                  <a:lnTo>
                    <a:pt x="782" y="124"/>
                  </a:lnTo>
                  <a:lnTo>
                    <a:pt x="792" y="150"/>
                  </a:lnTo>
                  <a:lnTo>
                    <a:pt x="792" y="150"/>
                  </a:lnTo>
                  <a:lnTo>
                    <a:pt x="774" y="162"/>
                  </a:lnTo>
                  <a:lnTo>
                    <a:pt x="774" y="162"/>
                  </a:lnTo>
                  <a:lnTo>
                    <a:pt x="774" y="174"/>
                  </a:lnTo>
                  <a:lnTo>
                    <a:pt x="774" y="174"/>
                  </a:lnTo>
                  <a:lnTo>
                    <a:pt x="770" y="178"/>
                  </a:lnTo>
                  <a:lnTo>
                    <a:pt x="770" y="178"/>
                  </a:lnTo>
                  <a:lnTo>
                    <a:pt x="768" y="182"/>
                  </a:lnTo>
                  <a:lnTo>
                    <a:pt x="768" y="182"/>
                  </a:lnTo>
                  <a:lnTo>
                    <a:pt x="754" y="190"/>
                  </a:lnTo>
                  <a:lnTo>
                    <a:pt x="746" y="218"/>
                  </a:lnTo>
                  <a:lnTo>
                    <a:pt x="746" y="218"/>
                  </a:lnTo>
                  <a:lnTo>
                    <a:pt x="748" y="232"/>
                  </a:lnTo>
                  <a:lnTo>
                    <a:pt x="748" y="232"/>
                  </a:lnTo>
                  <a:lnTo>
                    <a:pt x="742" y="248"/>
                  </a:lnTo>
                  <a:lnTo>
                    <a:pt x="742" y="248"/>
                  </a:lnTo>
                  <a:lnTo>
                    <a:pt x="748" y="266"/>
                  </a:lnTo>
                  <a:lnTo>
                    <a:pt x="748" y="266"/>
                  </a:lnTo>
                  <a:lnTo>
                    <a:pt x="746" y="278"/>
                  </a:lnTo>
                  <a:lnTo>
                    <a:pt x="750" y="302"/>
                  </a:lnTo>
                  <a:lnTo>
                    <a:pt x="784" y="320"/>
                  </a:lnTo>
                  <a:lnTo>
                    <a:pt x="784" y="320"/>
                  </a:lnTo>
                  <a:lnTo>
                    <a:pt x="786" y="316"/>
                  </a:lnTo>
                  <a:lnTo>
                    <a:pt x="786" y="316"/>
                  </a:lnTo>
                  <a:lnTo>
                    <a:pt x="788" y="316"/>
                  </a:lnTo>
                  <a:lnTo>
                    <a:pt x="788" y="316"/>
                  </a:lnTo>
                  <a:lnTo>
                    <a:pt x="806" y="310"/>
                  </a:lnTo>
                  <a:lnTo>
                    <a:pt x="806" y="310"/>
                  </a:lnTo>
                  <a:lnTo>
                    <a:pt x="810" y="312"/>
                  </a:lnTo>
                  <a:lnTo>
                    <a:pt x="810" y="312"/>
                  </a:lnTo>
                  <a:lnTo>
                    <a:pt x="810" y="314"/>
                  </a:lnTo>
                  <a:lnTo>
                    <a:pt x="810" y="314"/>
                  </a:lnTo>
                  <a:lnTo>
                    <a:pt x="824" y="334"/>
                  </a:lnTo>
                  <a:lnTo>
                    <a:pt x="824" y="334"/>
                  </a:lnTo>
                  <a:lnTo>
                    <a:pt x="828" y="340"/>
                  </a:lnTo>
                  <a:lnTo>
                    <a:pt x="828" y="340"/>
                  </a:lnTo>
                  <a:lnTo>
                    <a:pt x="828" y="356"/>
                  </a:lnTo>
                  <a:lnTo>
                    <a:pt x="828" y="356"/>
                  </a:lnTo>
                  <a:lnTo>
                    <a:pt x="832" y="366"/>
                  </a:lnTo>
                  <a:lnTo>
                    <a:pt x="832" y="366"/>
                  </a:lnTo>
                  <a:lnTo>
                    <a:pt x="830" y="384"/>
                  </a:lnTo>
                  <a:lnTo>
                    <a:pt x="830" y="384"/>
                  </a:lnTo>
                  <a:lnTo>
                    <a:pt x="828" y="404"/>
                  </a:lnTo>
                  <a:lnTo>
                    <a:pt x="828" y="404"/>
                  </a:lnTo>
                  <a:lnTo>
                    <a:pt x="816" y="406"/>
                  </a:lnTo>
                  <a:lnTo>
                    <a:pt x="804" y="428"/>
                  </a:lnTo>
                  <a:lnTo>
                    <a:pt x="804" y="428"/>
                  </a:lnTo>
                  <a:lnTo>
                    <a:pt x="802" y="436"/>
                  </a:lnTo>
                  <a:lnTo>
                    <a:pt x="802" y="436"/>
                  </a:lnTo>
                  <a:lnTo>
                    <a:pt x="790" y="458"/>
                  </a:lnTo>
                  <a:lnTo>
                    <a:pt x="790" y="458"/>
                  </a:lnTo>
                  <a:lnTo>
                    <a:pt x="794" y="466"/>
                  </a:lnTo>
                  <a:lnTo>
                    <a:pt x="794" y="466"/>
                  </a:lnTo>
                  <a:lnTo>
                    <a:pt x="786" y="474"/>
                  </a:lnTo>
                  <a:lnTo>
                    <a:pt x="786" y="474"/>
                  </a:lnTo>
                  <a:lnTo>
                    <a:pt x="776" y="468"/>
                  </a:lnTo>
                  <a:lnTo>
                    <a:pt x="776" y="468"/>
                  </a:lnTo>
                  <a:lnTo>
                    <a:pt x="762" y="484"/>
                  </a:lnTo>
                  <a:lnTo>
                    <a:pt x="762" y="484"/>
                  </a:lnTo>
                  <a:lnTo>
                    <a:pt x="738" y="470"/>
                  </a:lnTo>
                  <a:lnTo>
                    <a:pt x="738" y="470"/>
                  </a:lnTo>
                  <a:lnTo>
                    <a:pt x="710" y="504"/>
                  </a:lnTo>
                  <a:lnTo>
                    <a:pt x="710" y="504"/>
                  </a:lnTo>
                  <a:lnTo>
                    <a:pt x="684" y="506"/>
                  </a:lnTo>
                  <a:lnTo>
                    <a:pt x="702" y="560"/>
                  </a:lnTo>
                  <a:lnTo>
                    <a:pt x="702" y="560"/>
                  </a:lnTo>
                  <a:lnTo>
                    <a:pt x="726" y="566"/>
                  </a:lnTo>
                  <a:lnTo>
                    <a:pt x="726" y="566"/>
                  </a:lnTo>
                  <a:lnTo>
                    <a:pt x="732" y="570"/>
                  </a:lnTo>
                  <a:lnTo>
                    <a:pt x="732" y="570"/>
                  </a:lnTo>
                  <a:lnTo>
                    <a:pt x="734" y="578"/>
                  </a:lnTo>
                  <a:lnTo>
                    <a:pt x="750" y="604"/>
                  </a:lnTo>
                  <a:lnTo>
                    <a:pt x="750" y="604"/>
                  </a:lnTo>
                  <a:lnTo>
                    <a:pt x="764" y="620"/>
                  </a:lnTo>
                  <a:lnTo>
                    <a:pt x="764" y="620"/>
                  </a:lnTo>
                  <a:lnTo>
                    <a:pt x="762" y="624"/>
                  </a:lnTo>
                  <a:lnTo>
                    <a:pt x="762" y="624"/>
                  </a:lnTo>
                  <a:lnTo>
                    <a:pt x="774" y="642"/>
                  </a:lnTo>
                  <a:lnTo>
                    <a:pt x="774" y="642"/>
                  </a:lnTo>
                  <a:lnTo>
                    <a:pt x="772" y="650"/>
                  </a:lnTo>
                  <a:lnTo>
                    <a:pt x="772" y="650"/>
                  </a:lnTo>
                  <a:lnTo>
                    <a:pt x="766" y="668"/>
                  </a:lnTo>
                  <a:lnTo>
                    <a:pt x="766" y="668"/>
                  </a:lnTo>
                  <a:lnTo>
                    <a:pt x="766" y="682"/>
                  </a:lnTo>
                  <a:lnTo>
                    <a:pt x="766" y="682"/>
                  </a:lnTo>
                  <a:lnTo>
                    <a:pt x="760" y="690"/>
                  </a:lnTo>
                  <a:lnTo>
                    <a:pt x="760" y="690"/>
                  </a:lnTo>
                  <a:lnTo>
                    <a:pt x="758" y="696"/>
                  </a:lnTo>
                  <a:lnTo>
                    <a:pt x="758" y="696"/>
                  </a:lnTo>
                  <a:lnTo>
                    <a:pt x="746" y="706"/>
                  </a:lnTo>
                  <a:lnTo>
                    <a:pt x="746" y="706"/>
                  </a:lnTo>
                  <a:lnTo>
                    <a:pt x="744" y="712"/>
                  </a:lnTo>
                  <a:lnTo>
                    <a:pt x="744" y="712"/>
                  </a:lnTo>
                  <a:lnTo>
                    <a:pt x="734" y="718"/>
                  </a:lnTo>
                  <a:lnTo>
                    <a:pt x="734" y="718"/>
                  </a:lnTo>
                  <a:lnTo>
                    <a:pt x="732" y="724"/>
                  </a:lnTo>
                  <a:lnTo>
                    <a:pt x="732" y="724"/>
                  </a:lnTo>
                  <a:lnTo>
                    <a:pt x="722" y="724"/>
                  </a:lnTo>
                  <a:lnTo>
                    <a:pt x="722" y="724"/>
                  </a:lnTo>
                  <a:lnTo>
                    <a:pt x="706" y="736"/>
                  </a:lnTo>
                  <a:lnTo>
                    <a:pt x="706" y="736"/>
                  </a:lnTo>
                  <a:lnTo>
                    <a:pt x="694" y="744"/>
                  </a:lnTo>
                  <a:lnTo>
                    <a:pt x="694" y="744"/>
                  </a:lnTo>
                  <a:lnTo>
                    <a:pt x="688" y="746"/>
                  </a:lnTo>
                  <a:lnTo>
                    <a:pt x="688" y="746"/>
                  </a:lnTo>
                  <a:lnTo>
                    <a:pt x="688" y="746"/>
                  </a:lnTo>
                  <a:lnTo>
                    <a:pt x="656" y="746"/>
                  </a:lnTo>
                  <a:lnTo>
                    <a:pt x="630" y="760"/>
                  </a:lnTo>
                  <a:lnTo>
                    <a:pt x="630" y="760"/>
                  </a:lnTo>
                  <a:lnTo>
                    <a:pt x="630" y="762"/>
                  </a:lnTo>
                  <a:lnTo>
                    <a:pt x="630" y="762"/>
                  </a:lnTo>
                  <a:lnTo>
                    <a:pt x="626" y="762"/>
                  </a:lnTo>
                  <a:lnTo>
                    <a:pt x="626" y="762"/>
                  </a:lnTo>
                  <a:lnTo>
                    <a:pt x="618" y="778"/>
                  </a:lnTo>
                  <a:lnTo>
                    <a:pt x="618" y="778"/>
                  </a:lnTo>
                  <a:lnTo>
                    <a:pt x="604" y="792"/>
                  </a:lnTo>
                  <a:lnTo>
                    <a:pt x="610" y="832"/>
                  </a:lnTo>
                  <a:lnTo>
                    <a:pt x="610" y="832"/>
                  </a:lnTo>
                  <a:lnTo>
                    <a:pt x="626" y="836"/>
                  </a:lnTo>
                  <a:lnTo>
                    <a:pt x="626" y="836"/>
                  </a:lnTo>
                  <a:lnTo>
                    <a:pt x="634" y="848"/>
                  </a:lnTo>
                  <a:lnTo>
                    <a:pt x="634" y="848"/>
                  </a:lnTo>
                  <a:lnTo>
                    <a:pt x="648" y="856"/>
                  </a:lnTo>
                  <a:lnTo>
                    <a:pt x="648" y="856"/>
                  </a:lnTo>
                  <a:lnTo>
                    <a:pt x="654" y="864"/>
                  </a:lnTo>
                  <a:lnTo>
                    <a:pt x="654" y="864"/>
                  </a:lnTo>
                  <a:lnTo>
                    <a:pt x="660" y="868"/>
                  </a:lnTo>
                  <a:lnTo>
                    <a:pt x="660" y="868"/>
                  </a:lnTo>
                  <a:lnTo>
                    <a:pt x="664" y="876"/>
                  </a:lnTo>
                  <a:lnTo>
                    <a:pt x="664" y="876"/>
                  </a:lnTo>
                  <a:lnTo>
                    <a:pt x="664" y="882"/>
                  </a:lnTo>
                  <a:lnTo>
                    <a:pt x="664" y="882"/>
                  </a:lnTo>
                  <a:lnTo>
                    <a:pt x="662" y="882"/>
                  </a:lnTo>
                  <a:lnTo>
                    <a:pt x="662" y="882"/>
                  </a:lnTo>
                  <a:lnTo>
                    <a:pt x="658" y="886"/>
                  </a:lnTo>
                  <a:lnTo>
                    <a:pt x="646" y="886"/>
                  </a:lnTo>
                  <a:lnTo>
                    <a:pt x="646" y="886"/>
                  </a:lnTo>
                  <a:lnTo>
                    <a:pt x="640" y="896"/>
                  </a:lnTo>
                  <a:lnTo>
                    <a:pt x="640" y="896"/>
                  </a:lnTo>
                  <a:lnTo>
                    <a:pt x="636" y="892"/>
                  </a:lnTo>
                  <a:lnTo>
                    <a:pt x="636" y="892"/>
                  </a:lnTo>
                  <a:lnTo>
                    <a:pt x="624" y="892"/>
                  </a:lnTo>
                  <a:lnTo>
                    <a:pt x="624" y="892"/>
                  </a:lnTo>
                  <a:lnTo>
                    <a:pt x="622" y="892"/>
                  </a:lnTo>
                  <a:lnTo>
                    <a:pt x="622" y="892"/>
                  </a:lnTo>
                  <a:lnTo>
                    <a:pt x="610" y="870"/>
                  </a:lnTo>
                  <a:lnTo>
                    <a:pt x="610" y="870"/>
                  </a:lnTo>
                  <a:lnTo>
                    <a:pt x="602" y="874"/>
                  </a:lnTo>
                  <a:lnTo>
                    <a:pt x="602" y="874"/>
                  </a:lnTo>
                  <a:lnTo>
                    <a:pt x="598" y="868"/>
                  </a:lnTo>
                  <a:lnTo>
                    <a:pt x="598" y="868"/>
                  </a:lnTo>
                  <a:lnTo>
                    <a:pt x="596" y="868"/>
                  </a:lnTo>
                  <a:lnTo>
                    <a:pt x="596" y="868"/>
                  </a:lnTo>
                  <a:lnTo>
                    <a:pt x="596" y="864"/>
                  </a:lnTo>
                  <a:lnTo>
                    <a:pt x="596" y="864"/>
                  </a:lnTo>
                  <a:lnTo>
                    <a:pt x="552" y="858"/>
                  </a:lnTo>
                  <a:lnTo>
                    <a:pt x="552" y="858"/>
                  </a:lnTo>
                  <a:lnTo>
                    <a:pt x="550" y="852"/>
                  </a:lnTo>
                  <a:lnTo>
                    <a:pt x="534" y="820"/>
                  </a:lnTo>
                  <a:lnTo>
                    <a:pt x="534" y="820"/>
                  </a:lnTo>
                  <a:lnTo>
                    <a:pt x="508" y="824"/>
                  </a:lnTo>
                  <a:lnTo>
                    <a:pt x="508" y="824"/>
                  </a:lnTo>
                  <a:lnTo>
                    <a:pt x="506" y="814"/>
                  </a:lnTo>
                  <a:lnTo>
                    <a:pt x="484" y="782"/>
                  </a:lnTo>
                  <a:lnTo>
                    <a:pt x="484" y="782"/>
                  </a:lnTo>
                  <a:lnTo>
                    <a:pt x="478" y="784"/>
                  </a:lnTo>
                  <a:lnTo>
                    <a:pt x="478" y="784"/>
                  </a:lnTo>
                  <a:lnTo>
                    <a:pt x="478" y="780"/>
                  </a:lnTo>
                  <a:lnTo>
                    <a:pt x="454" y="748"/>
                  </a:lnTo>
                  <a:lnTo>
                    <a:pt x="454" y="748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26" y="760"/>
                  </a:lnTo>
                  <a:lnTo>
                    <a:pt x="426" y="760"/>
                  </a:lnTo>
                  <a:lnTo>
                    <a:pt x="414" y="766"/>
                  </a:lnTo>
                  <a:lnTo>
                    <a:pt x="414" y="766"/>
                  </a:lnTo>
                  <a:lnTo>
                    <a:pt x="412" y="766"/>
                  </a:lnTo>
                  <a:lnTo>
                    <a:pt x="412" y="766"/>
                  </a:lnTo>
                  <a:lnTo>
                    <a:pt x="392" y="762"/>
                  </a:lnTo>
                  <a:lnTo>
                    <a:pt x="368" y="774"/>
                  </a:lnTo>
                  <a:lnTo>
                    <a:pt x="368" y="774"/>
                  </a:lnTo>
                  <a:lnTo>
                    <a:pt x="366" y="788"/>
                  </a:lnTo>
                  <a:lnTo>
                    <a:pt x="366" y="788"/>
                  </a:lnTo>
                  <a:lnTo>
                    <a:pt x="360" y="788"/>
                  </a:lnTo>
                  <a:lnTo>
                    <a:pt x="360" y="788"/>
                  </a:lnTo>
                  <a:lnTo>
                    <a:pt x="342" y="808"/>
                  </a:lnTo>
                  <a:lnTo>
                    <a:pt x="342" y="808"/>
                  </a:lnTo>
                  <a:lnTo>
                    <a:pt x="298" y="822"/>
                  </a:lnTo>
                  <a:lnTo>
                    <a:pt x="298" y="822"/>
                  </a:lnTo>
                  <a:lnTo>
                    <a:pt x="298" y="830"/>
                  </a:lnTo>
                  <a:lnTo>
                    <a:pt x="298" y="830"/>
                  </a:lnTo>
                  <a:lnTo>
                    <a:pt x="276" y="842"/>
                  </a:lnTo>
                  <a:lnTo>
                    <a:pt x="276" y="842"/>
                  </a:lnTo>
                  <a:lnTo>
                    <a:pt x="270" y="876"/>
                  </a:lnTo>
                  <a:lnTo>
                    <a:pt x="270" y="876"/>
                  </a:lnTo>
                  <a:lnTo>
                    <a:pt x="264" y="882"/>
                  </a:lnTo>
                  <a:lnTo>
                    <a:pt x="264" y="882"/>
                  </a:lnTo>
                  <a:lnTo>
                    <a:pt x="264" y="902"/>
                  </a:lnTo>
                  <a:lnTo>
                    <a:pt x="264" y="902"/>
                  </a:lnTo>
                  <a:lnTo>
                    <a:pt x="260" y="908"/>
                  </a:lnTo>
                  <a:lnTo>
                    <a:pt x="260" y="908"/>
                  </a:lnTo>
                  <a:lnTo>
                    <a:pt x="258" y="908"/>
                  </a:lnTo>
                  <a:lnTo>
                    <a:pt x="258" y="908"/>
                  </a:lnTo>
                  <a:lnTo>
                    <a:pt x="258" y="888"/>
                  </a:lnTo>
                  <a:lnTo>
                    <a:pt x="258" y="888"/>
                  </a:lnTo>
                  <a:lnTo>
                    <a:pt x="246" y="878"/>
                  </a:lnTo>
                  <a:lnTo>
                    <a:pt x="246" y="878"/>
                  </a:lnTo>
                  <a:lnTo>
                    <a:pt x="244" y="874"/>
                  </a:lnTo>
                  <a:lnTo>
                    <a:pt x="244" y="874"/>
                  </a:lnTo>
                  <a:lnTo>
                    <a:pt x="246" y="858"/>
                  </a:lnTo>
                  <a:lnTo>
                    <a:pt x="246" y="858"/>
                  </a:lnTo>
                  <a:lnTo>
                    <a:pt x="232" y="830"/>
                  </a:lnTo>
                  <a:lnTo>
                    <a:pt x="232" y="830"/>
                  </a:lnTo>
                  <a:lnTo>
                    <a:pt x="228" y="800"/>
                  </a:lnTo>
                  <a:lnTo>
                    <a:pt x="228" y="800"/>
                  </a:lnTo>
                  <a:lnTo>
                    <a:pt x="228" y="790"/>
                  </a:lnTo>
                  <a:lnTo>
                    <a:pt x="228" y="790"/>
                  </a:lnTo>
                  <a:lnTo>
                    <a:pt x="238" y="760"/>
                  </a:lnTo>
                  <a:lnTo>
                    <a:pt x="194" y="716"/>
                  </a:lnTo>
                  <a:lnTo>
                    <a:pt x="194" y="716"/>
                  </a:lnTo>
                  <a:lnTo>
                    <a:pt x="192" y="722"/>
                  </a:lnTo>
                  <a:lnTo>
                    <a:pt x="192" y="722"/>
                  </a:lnTo>
                  <a:lnTo>
                    <a:pt x="186" y="716"/>
                  </a:lnTo>
                  <a:lnTo>
                    <a:pt x="186" y="716"/>
                  </a:lnTo>
                  <a:lnTo>
                    <a:pt x="178" y="714"/>
                  </a:lnTo>
                  <a:lnTo>
                    <a:pt x="178" y="714"/>
                  </a:lnTo>
                  <a:lnTo>
                    <a:pt x="174" y="704"/>
                  </a:lnTo>
                  <a:lnTo>
                    <a:pt x="174" y="704"/>
                  </a:lnTo>
                  <a:lnTo>
                    <a:pt x="166" y="700"/>
                  </a:lnTo>
                  <a:lnTo>
                    <a:pt x="166" y="700"/>
                  </a:lnTo>
                  <a:lnTo>
                    <a:pt x="156" y="680"/>
                  </a:lnTo>
                  <a:lnTo>
                    <a:pt x="156" y="680"/>
                  </a:lnTo>
                  <a:lnTo>
                    <a:pt x="136" y="676"/>
                  </a:lnTo>
                  <a:lnTo>
                    <a:pt x="136" y="676"/>
                  </a:lnTo>
                  <a:lnTo>
                    <a:pt x="144" y="660"/>
                  </a:lnTo>
                  <a:lnTo>
                    <a:pt x="144" y="660"/>
                  </a:lnTo>
                  <a:lnTo>
                    <a:pt x="130" y="652"/>
                  </a:lnTo>
                  <a:lnTo>
                    <a:pt x="130" y="652"/>
                  </a:lnTo>
                  <a:lnTo>
                    <a:pt x="128" y="640"/>
                  </a:lnTo>
                  <a:lnTo>
                    <a:pt x="128" y="640"/>
                  </a:lnTo>
                  <a:lnTo>
                    <a:pt x="130" y="640"/>
                  </a:lnTo>
                  <a:lnTo>
                    <a:pt x="136" y="608"/>
                  </a:lnTo>
                  <a:lnTo>
                    <a:pt x="136" y="608"/>
                  </a:lnTo>
                  <a:lnTo>
                    <a:pt x="132" y="602"/>
                  </a:lnTo>
                  <a:lnTo>
                    <a:pt x="132" y="602"/>
                  </a:lnTo>
                  <a:lnTo>
                    <a:pt x="136" y="598"/>
                  </a:lnTo>
                  <a:lnTo>
                    <a:pt x="136" y="598"/>
                  </a:lnTo>
                  <a:lnTo>
                    <a:pt x="134" y="586"/>
                  </a:lnTo>
                  <a:lnTo>
                    <a:pt x="134" y="586"/>
                  </a:lnTo>
                  <a:lnTo>
                    <a:pt x="134" y="584"/>
                  </a:lnTo>
                  <a:lnTo>
                    <a:pt x="134" y="584"/>
                  </a:lnTo>
                  <a:lnTo>
                    <a:pt x="154" y="570"/>
                  </a:lnTo>
                  <a:lnTo>
                    <a:pt x="150" y="538"/>
                  </a:lnTo>
                  <a:lnTo>
                    <a:pt x="150" y="538"/>
                  </a:lnTo>
                  <a:lnTo>
                    <a:pt x="138" y="524"/>
                  </a:lnTo>
                  <a:lnTo>
                    <a:pt x="138" y="524"/>
                  </a:lnTo>
                  <a:lnTo>
                    <a:pt x="132" y="516"/>
                  </a:lnTo>
                  <a:lnTo>
                    <a:pt x="116" y="496"/>
                  </a:lnTo>
                  <a:lnTo>
                    <a:pt x="116" y="496"/>
                  </a:lnTo>
                  <a:lnTo>
                    <a:pt x="96" y="490"/>
                  </a:lnTo>
                  <a:lnTo>
                    <a:pt x="96" y="490"/>
                  </a:lnTo>
                  <a:lnTo>
                    <a:pt x="64" y="476"/>
                  </a:lnTo>
                  <a:lnTo>
                    <a:pt x="64" y="476"/>
                  </a:lnTo>
                  <a:lnTo>
                    <a:pt x="60" y="482"/>
                  </a:lnTo>
                  <a:lnTo>
                    <a:pt x="60" y="482"/>
                  </a:lnTo>
                  <a:lnTo>
                    <a:pt x="52" y="478"/>
                  </a:lnTo>
                  <a:lnTo>
                    <a:pt x="52" y="478"/>
                  </a:lnTo>
                  <a:lnTo>
                    <a:pt x="42" y="478"/>
                  </a:lnTo>
                  <a:lnTo>
                    <a:pt x="42" y="478"/>
                  </a:lnTo>
                  <a:lnTo>
                    <a:pt x="38" y="458"/>
                  </a:lnTo>
                  <a:lnTo>
                    <a:pt x="32" y="436"/>
                  </a:lnTo>
                  <a:lnTo>
                    <a:pt x="32" y="436"/>
                  </a:lnTo>
                  <a:lnTo>
                    <a:pt x="16" y="432"/>
                  </a:lnTo>
                  <a:lnTo>
                    <a:pt x="16" y="432"/>
                  </a:lnTo>
                  <a:lnTo>
                    <a:pt x="14" y="424"/>
                  </a:lnTo>
                  <a:lnTo>
                    <a:pt x="14" y="424"/>
                  </a:lnTo>
                  <a:lnTo>
                    <a:pt x="16" y="408"/>
                  </a:lnTo>
                  <a:lnTo>
                    <a:pt x="16" y="408"/>
                  </a:lnTo>
                  <a:lnTo>
                    <a:pt x="14" y="398"/>
                  </a:lnTo>
                  <a:lnTo>
                    <a:pt x="14" y="398"/>
                  </a:lnTo>
                  <a:lnTo>
                    <a:pt x="18" y="378"/>
                  </a:lnTo>
                  <a:lnTo>
                    <a:pt x="18" y="378"/>
                  </a:lnTo>
                  <a:lnTo>
                    <a:pt x="2" y="368"/>
                  </a:lnTo>
                  <a:lnTo>
                    <a:pt x="2" y="368"/>
                  </a:lnTo>
                  <a:lnTo>
                    <a:pt x="2" y="366"/>
                  </a:lnTo>
                  <a:lnTo>
                    <a:pt x="2" y="366"/>
                  </a:lnTo>
                  <a:lnTo>
                    <a:pt x="0" y="350"/>
                  </a:lnTo>
                  <a:lnTo>
                    <a:pt x="0" y="350"/>
                  </a:lnTo>
                  <a:lnTo>
                    <a:pt x="22" y="342"/>
                  </a:lnTo>
                  <a:lnTo>
                    <a:pt x="22" y="342"/>
                  </a:lnTo>
                  <a:lnTo>
                    <a:pt x="22" y="340"/>
                  </a:lnTo>
                  <a:lnTo>
                    <a:pt x="22" y="340"/>
                  </a:lnTo>
                  <a:lnTo>
                    <a:pt x="34" y="338"/>
                  </a:lnTo>
                  <a:lnTo>
                    <a:pt x="64" y="310"/>
                  </a:lnTo>
                  <a:lnTo>
                    <a:pt x="50" y="282"/>
                  </a:lnTo>
                  <a:lnTo>
                    <a:pt x="50" y="282"/>
                  </a:lnTo>
                  <a:lnTo>
                    <a:pt x="42" y="274"/>
                  </a:lnTo>
                  <a:lnTo>
                    <a:pt x="42" y="274"/>
                  </a:lnTo>
                  <a:lnTo>
                    <a:pt x="42" y="272"/>
                  </a:lnTo>
                  <a:lnTo>
                    <a:pt x="42" y="272"/>
                  </a:lnTo>
                  <a:lnTo>
                    <a:pt x="42" y="272"/>
                  </a:lnTo>
                  <a:lnTo>
                    <a:pt x="42" y="272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58" y="264"/>
                  </a:lnTo>
                  <a:lnTo>
                    <a:pt x="58" y="264"/>
                  </a:lnTo>
                  <a:lnTo>
                    <a:pt x="54" y="222"/>
                  </a:lnTo>
                  <a:lnTo>
                    <a:pt x="54" y="222"/>
                  </a:lnTo>
                  <a:lnTo>
                    <a:pt x="62" y="216"/>
                  </a:lnTo>
                  <a:lnTo>
                    <a:pt x="68" y="184"/>
                  </a:lnTo>
                  <a:lnTo>
                    <a:pt x="68" y="184"/>
                  </a:lnTo>
                  <a:lnTo>
                    <a:pt x="64" y="180"/>
                  </a:lnTo>
                  <a:lnTo>
                    <a:pt x="64" y="180"/>
                  </a:lnTo>
                  <a:lnTo>
                    <a:pt x="68" y="176"/>
                  </a:lnTo>
                  <a:lnTo>
                    <a:pt x="68" y="176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94" y="174"/>
                  </a:lnTo>
                  <a:lnTo>
                    <a:pt x="94" y="174"/>
                  </a:lnTo>
                  <a:lnTo>
                    <a:pt x="96" y="168"/>
                  </a:lnTo>
                  <a:lnTo>
                    <a:pt x="96" y="168"/>
                  </a:lnTo>
                  <a:lnTo>
                    <a:pt x="100" y="166"/>
                  </a:lnTo>
                  <a:lnTo>
                    <a:pt x="100" y="166"/>
                  </a:lnTo>
                  <a:lnTo>
                    <a:pt x="112" y="168"/>
                  </a:lnTo>
                  <a:lnTo>
                    <a:pt x="112" y="168"/>
                  </a:lnTo>
                  <a:lnTo>
                    <a:pt x="136" y="160"/>
                  </a:lnTo>
                  <a:lnTo>
                    <a:pt x="136" y="160"/>
                  </a:lnTo>
                  <a:lnTo>
                    <a:pt x="136" y="204"/>
                  </a:lnTo>
                  <a:lnTo>
                    <a:pt x="136" y="204"/>
                  </a:lnTo>
                  <a:lnTo>
                    <a:pt x="162" y="180"/>
                  </a:lnTo>
                  <a:lnTo>
                    <a:pt x="162" y="180"/>
                  </a:lnTo>
                  <a:lnTo>
                    <a:pt x="166" y="190"/>
                  </a:lnTo>
                  <a:lnTo>
                    <a:pt x="166" y="190"/>
                  </a:lnTo>
                  <a:lnTo>
                    <a:pt x="190" y="174"/>
                  </a:lnTo>
                  <a:lnTo>
                    <a:pt x="190" y="174"/>
                  </a:lnTo>
                  <a:lnTo>
                    <a:pt x="198" y="182"/>
                  </a:lnTo>
                  <a:lnTo>
                    <a:pt x="198" y="182"/>
                  </a:lnTo>
                  <a:lnTo>
                    <a:pt x="214" y="174"/>
                  </a:lnTo>
                  <a:lnTo>
                    <a:pt x="214" y="174"/>
                  </a:lnTo>
                  <a:lnTo>
                    <a:pt x="228" y="176"/>
                  </a:lnTo>
                  <a:lnTo>
                    <a:pt x="228" y="176"/>
                  </a:lnTo>
                  <a:lnTo>
                    <a:pt x="238" y="180"/>
                  </a:lnTo>
                  <a:lnTo>
                    <a:pt x="238" y="180"/>
                  </a:lnTo>
                  <a:lnTo>
                    <a:pt x="242" y="178"/>
                  </a:lnTo>
                  <a:lnTo>
                    <a:pt x="242" y="178"/>
                  </a:lnTo>
                  <a:lnTo>
                    <a:pt x="284" y="184"/>
                  </a:lnTo>
                  <a:lnTo>
                    <a:pt x="284" y="184"/>
                  </a:lnTo>
                  <a:lnTo>
                    <a:pt x="306" y="190"/>
                  </a:lnTo>
                  <a:lnTo>
                    <a:pt x="306" y="190"/>
                  </a:lnTo>
                  <a:lnTo>
                    <a:pt x="308" y="188"/>
                  </a:lnTo>
                  <a:lnTo>
                    <a:pt x="308" y="188"/>
                  </a:lnTo>
                  <a:lnTo>
                    <a:pt x="338" y="230"/>
                  </a:lnTo>
                  <a:lnTo>
                    <a:pt x="364" y="180"/>
                  </a:lnTo>
                  <a:lnTo>
                    <a:pt x="364" y="180"/>
                  </a:lnTo>
                  <a:lnTo>
                    <a:pt x="366" y="176"/>
                  </a:lnTo>
                  <a:lnTo>
                    <a:pt x="366" y="176"/>
                  </a:lnTo>
                  <a:lnTo>
                    <a:pt x="376" y="180"/>
                  </a:lnTo>
                  <a:lnTo>
                    <a:pt x="376" y="180"/>
                  </a:lnTo>
                  <a:lnTo>
                    <a:pt x="378" y="180"/>
                  </a:lnTo>
                  <a:lnTo>
                    <a:pt x="378" y="180"/>
                  </a:lnTo>
                  <a:lnTo>
                    <a:pt x="392" y="192"/>
                  </a:lnTo>
                  <a:lnTo>
                    <a:pt x="392" y="192"/>
                  </a:lnTo>
                  <a:lnTo>
                    <a:pt x="404" y="174"/>
                  </a:lnTo>
                  <a:lnTo>
                    <a:pt x="404" y="174"/>
                  </a:lnTo>
                  <a:lnTo>
                    <a:pt x="426" y="184"/>
                  </a:lnTo>
                  <a:lnTo>
                    <a:pt x="426" y="184"/>
                  </a:lnTo>
                  <a:lnTo>
                    <a:pt x="432" y="158"/>
                  </a:lnTo>
                  <a:lnTo>
                    <a:pt x="432" y="158"/>
                  </a:lnTo>
                  <a:lnTo>
                    <a:pt x="448" y="158"/>
                  </a:lnTo>
                  <a:lnTo>
                    <a:pt x="448" y="158"/>
                  </a:lnTo>
                  <a:lnTo>
                    <a:pt x="454" y="142"/>
                  </a:lnTo>
                  <a:lnTo>
                    <a:pt x="454" y="142"/>
                  </a:lnTo>
                  <a:lnTo>
                    <a:pt x="456" y="140"/>
                  </a:lnTo>
                  <a:lnTo>
                    <a:pt x="456" y="140"/>
                  </a:lnTo>
                  <a:lnTo>
                    <a:pt x="466" y="134"/>
                  </a:lnTo>
                  <a:lnTo>
                    <a:pt x="466" y="134"/>
                  </a:lnTo>
                  <a:lnTo>
                    <a:pt x="466" y="132"/>
                  </a:lnTo>
                  <a:lnTo>
                    <a:pt x="466" y="132"/>
                  </a:lnTo>
                  <a:lnTo>
                    <a:pt x="468" y="132"/>
                  </a:lnTo>
                  <a:lnTo>
                    <a:pt x="468" y="132"/>
                  </a:lnTo>
                  <a:lnTo>
                    <a:pt x="476" y="128"/>
                  </a:lnTo>
                  <a:lnTo>
                    <a:pt x="476" y="128"/>
                  </a:lnTo>
                  <a:lnTo>
                    <a:pt x="488" y="128"/>
                  </a:lnTo>
                  <a:lnTo>
                    <a:pt x="488" y="128"/>
                  </a:lnTo>
                  <a:lnTo>
                    <a:pt x="480" y="142"/>
                  </a:lnTo>
                  <a:lnTo>
                    <a:pt x="528" y="188"/>
                  </a:lnTo>
                  <a:lnTo>
                    <a:pt x="528" y="188"/>
                  </a:lnTo>
                  <a:lnTo>
                    <a:pt x="540" y="154"/>
                  </a:lnTo>
                  <a:lnTo>
                    <a:pt x="540" y="154"/>
                  </a:lnTo>
                  <a:lnTo>
                    <a:pt x="542" y="152"/>
                  </a:lnTo>
                  <a:lnTo>
                    <a:pt x="542" y="152"/>
                  </a:lnTo>
                  <a:lnTo>
                    <a:pt x="542" y="152"/>
                  </a:lnTo>
                  <a:lnTo>
                    <a:pt x="542" y="152"/>
                  </a:lnTo>
                  <a:lnTo>
                    <a:pt x="550" y="152"/>
                  </a:lnTo>
                  <a:lnTo>
                    <a:pt x="550" y="152"/>
                  </a:lnTo>
                  <a:lnTo>
                    <a:pt x="552" y="150"/>
                  </a:lnTo>
                  <a:lnTo>
                    <a:pt x="552" y="150"/>
                  </a:lnTo>
                  <a:lnTo>
                    <a:pt x="560" y="152"/>
                  </a:lnTo>
                  <a:lnTo>
                    <a:pt x="582" y="146"/>
                  </a:lnTo>
                  <a:lnTo>
                    <a:pt x="582" y="146"/>
                  </a:lnTo>
                  <a:lnTo>
                    <a:pt x="586" y="144"/>
                  </a:lnTo>
                  <a:lnTo>
                    <a:pt x="586" y="144"/>
                  </a:lnTo>
                  <a:lnTo>
                    <a:pt x="588" y="152"/>
                  </a:lnTo>
                  <a:lnTo>
                    <a:pt x="624" y="158"/>
                  </a:lnTo>
                  <a:lnTo>
                    <a:pt x="650" y="134"/>
                  </a:lnTo>
                  <a:lnTo>
                    <a:pt x="650" y="134"/>
                  </a:lnTo>
                  <a:lnTo>
                    <a:pt x="648" y="130"/>
                  </a:lnTo>
                  <a:lnTo>
                    <a:pt x="648" y="130"/>
                  </a:lnTo>
                  <a:lnTo>
                    <a:pt x="652" y="126"/>
                  </a:lnTo>
                  <a:lnTo>
                    <a:pt x="652" y="126"/>
                  </a:lnTo>
                  <a:lnTo>
                    <a:pt x="674" y="110"/>
                  </a:lnTo>
                  <a:lnTo>
                    <a:pt x="674" y="110"/>
                  </a:lnTo>
                  <a:lnTo>
                    <a:pt x="670" y="104"/>
                  </a:lnTo>
                  <a:lnTo>
                    <a:pt x="670" y="104"/>
                  </a:lnTo>
                  <a:lnTo>
                    <a:pt x="674" y="102"/>
                  </a:lnTo>
                  <a:lnTo>
                    <a:pt x="674" y="102"/>
                  </a:lnTo>
                  <a:lnTo>
                    <a:pt x="676" y="100"/>
                  </a:lnTo>
                  <a:lnTo>
                    <a:pt x="676" y="100"/>
                  </a:lnTo>
                  <a:lnTo>
                    <a:pt x="710" y="96"/>
                  </a:lnTo>
                  <a:lnTo>
                    <a:pt x="710" y="96"/>
                  </a:lnTo>
                  <a:lnTo>
                    <a:pt x="716" y="82"/>
                  </a:lnTo>
                  <a:lnTo>
                    <a:pt x="716" y="82"/>
                  </a:lnTo>
                  <a:lnTo>
                    <a:pt x="718" y="84"/>
                  </a:lnTo>
                  <a:lnTo>
                    <a:pt x="754" y="70"/>
                  </a:lnTo>
                  <a:lnTo>
                    <a:pt x="754" y="70"/>
                  </a:lnTo>
                  <a:lnTo>
                    <a:pt x="752" y="56"/>
                  </a:lnTo>
                  <a:lnTo>
                    <a:pt x="752" y="56"/>
                  </a:lnTo>
                  <a:lnTo>
                    <a:pt x="760" y="52"/>
                  </a:lnTo>
                  <a:lnTo>
                    <a:pt x="760" y="52"/>
                  </a:lnTo>
                  <a:lnTo>
                    <a:pt x="758" y="38"/>
                  </a:lnTo>
                  <a:lnTo>
                    <a:pt x="758" y="38"/>
                  </a:lnTo>
                  <a:lnTo>
                    <a:pt x="766" y="26"/>
                  </a:lnTo>
                  <a:lnTo>
                    <a:pt x="766" y="26"/>
                  </a:lnTo>
                  <a:lnTo>
                    <a:pt x="762" y="22"/>
                  </a:lnTo>
                  <a:lnTo>
                    <a:pt x="762" y="22"/>
                  </a:lnTo>
                  <a:lnTo>
                    <a:pt x="764" y="20"/>
                  </a:lnTo>
                  <a:lnTo>
                    <a:pt x="764" y="20"/>
                  </a:lnTo>
                  <a:lnTo>
                    <a:pt x="764" y="10"/>
                  </a:lnTo>
                  <a:lnTo>
                    <a:pt x="764" y="10"/>
                  </a:lnTo>
                  <a:lnTo>
                    <a:pt x="772" y="2"/>
                  </a:lnTo>
                  <a:lnTo>
                    <a:pt x="772" y="2"/>
                  </a:lnTo>
                  <a:lnTo>
                    <a:pt x="772" y="2"/>
                  </a:lnTo>
                  <a:lnTo>
                    <a:pt x="772" y="2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101"/>
            <p:cNvSpPr>
              <a:spLocks/>
            </p:cNvSpPr>
            <p:nvPr/>
          </p:nvSpPr>
          <p:spPr bwMode="auto">
            <a:xfrm>
              <a:off x="1475" y="1033"/>
              <a:ext cx="62" cy="70"/>
            </a:xfrm>
            <a:custGeom>
              <a:avLst/>
              <a:gdLst>
                <a:gd name="T0" fmla="*/ 8 w 62"/>
                <a:gd name="T1" fmla="*/ 36 h 70"/>
                <a:gd name="T2" fmla="*/ 20 w 62"/>
                <a:gd name="T3" fmla="*/ 42 h 70"/>
                <a:gd name="T4" fmla="*/ 12 w 62"/>
                <a:gd name="T5" fmla="*/ 42 h 70"/>
                <a:gd name="T6" fmla="*/ 12 w 62"/>
                <a:gd name="T7" fmla="*/ 42 h 70"/>
                <a:gd name="T8" fmla="*/ 10 w 62"/>
                <a:gd name="T9" fmla="*/ 44 h 70"/>
                <a:gd name="T10" fmla="*/ 12 w 62"/>
                <a:gd name="T11" fmla="*/ 46 h 70"/>
                <a:gd name="T12" fmla="*/ 12 w 62"/>
                <a:gd name="T13" fmla="*/ 46 h 70"/>
                <a:gd name="T14" fmla="*/ 30 w 62"/>
                <a:gd name="T15" fmla="*/ 54 h 70"/>
                <a:gd name="T16" fmla="*/ 34 w 62"/>
                <a:gd name="T17" fmla="*/ 38 h 70"/>
                <a:gd name="T18" fmla="*/ 52 w 62"/>
                <a:gd name="T19" fmla="*/ 64 h 70"/>
                <a:gd name="T20" fmla="*/ 62 w 62"/>
                <a:gd name="T21" fmla="*/ 70 h 70"/>
                <a:gd name="T22" fmla="*/ 48 w 62"/>
                <a:gd name="T23" fmla="*/ 32 h 70"/>
                <a:gd name="T24" fmla="*/ 48 w 62"/>
                <a:gd name="T25" fmla="*/ 22 h 70"/>
                <a:gd name="T26" fmla="*/ 40 w 62"/>
                <a:gd name="T27" fmla="*/ 8 h 70"/>
                <a:gd name="T28" fmla="*/ 16 w 62"/>
                <a:gd name="T29" fmla="*/ 0 h 70"/>
                <a:gd name="T30" fmla="*/ 16 w 62"/>
                <a:gd name="T31" fmla="*/ 0 h 70"/>
                <a:gd name="T32" fmla="*/ 8 w 62"/>
                <a:gd name="T33" fmla="*/ 14 h 70"/>
                <a:gd name="T34" fmla="*/ 0 w 62"/>
                <a:gd name="T35" fmla="*/ 26 h 70"/>
                <a:gd name="T36" fmla="*/ 0 w 62"/>
                <a:gd name="T37" fmla="*/ 26 h 70"/>
                <a:gd name="T38" fmla="*/ 8 w 62"/>
                <a:gd name="T39" fmla="*/ 36 h 70"/>
                <a:gd name="T40" fmla="*/ 8 w 62"/>
                <a:gd name="T41" fmla="*/ 3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70">
                  <a:moveTo>
                    <a:pt x="8" y="36"/>
                  </a:moveTo>
                  <a:lnTo>
                    <a:pt x="20" y="42"/>
                  </a:lnTo>
                  <a:lnTo>
                    <a:pt x="12" y="42"/>
                  </a:lnTo>
                  <a:lnTo>
                    <a:pt x="12" y="42"/>
                  </a:lnTo>
                  <a:lnTo>
                    <a:pt x="10" y="44"/>
                  </a:lnTo>
                  <a:lnTo>
                    <a:pt x="12" y="46"/>
                  </a:lnTo>
                  <a:lnTo>
                    <a:pt x="12" y="46"/>
                  </a:lnTo>
                  <a:lnTo>
                    <a:pt x="30" y="54"/>
                  </a:lnTo>
                  <a:lnTo>
                    <a:pt x="34" y="38"/>
                  </a:lnTo>
                  <a:lnTo>
                    <a:pt x="52" y="64"/>
                  </a:lnTo>
                  <a:lnTo>
                    <a:pt x="62" y="70"/>
                  </a:lnTo>
                  <a:lnTo>
                    <a:pt x="48" y="32"/>
                  </a:lnTo>
                  <a:lnTo>
                    <a:pt x="48" y="22"/>
                  </a:lnTo>
                  <a:lnTo>
                    <a:pt x="40" y="8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1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8" y="36"/>
                  </a:lnTo>
                  <a:lnTo>
                    <a:pt x="8" y="36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0" name="Freeform 102"/>
            <p:cNvSpPr>
              <a:spLocks/>
            </p:cNvSpPr>
            <p:nvPr/>
          </p:nvSpPr>
          <p:spPr bwMode="auto">
            <a:xfrm>
              <a:off x="1415" y="1509"/>
              <a:ext cx="32" cy="30"/>
            </a:xfrm>
            <a:custGeom>
              <a:avLst/>
              <a:gdLst>
                <a:gd name="T0" fmla="*/ 0 w 32"/>
                <a:gd name="T1" fmla="*/ 18 h 30"/>
                <a:gd name="T2" fmla="*/ 4 w 32"/>
                <a:gd name="T3" fmla="*/ 14 h 30"/>
                <a:gd name="T4" fmla="*/ 14 w 32"/>
                <a:gd name="T5" fmla="*/ 6 h 30"/>
                <a:gd name="T6" fmla="*/ 22 w 32"/>
                <a:gd name="T7" fmla="*/ 2 h 30"/>
                <a:gd name="T8" fmla="*/ 30 w 32"/>
                <a:gd name="T9" fmla="*/ 0 h 30"/>
                <a:gd name="T10" fmla="*/ 32 w 32"/>
                <a:gd name="T11" fmla="*/ 0 h 30"/>
                <a:gd name="T12" fmla="*/ 32 w 32"/>
                <a:gd name="T13" fmla="*/ 4 h 30"/>
                <a:gd name="T14" fmla="*/ 28 w 32"/>
                <a:gd name="T15" fmla="*/ 6 h 30"/>
                <a:gd name="T16" fmla="*/ 24 w 32"/>
                <a:gd name="T17" fmla="*/ 6 h 30"/>
                <a:gd name="T18" fmla="*/ 18 w 32"/>
                <a:gd name="T19" fmla="*/ 8 h 30"/>
                <a:gd name="T20" fmla="*/ 10 w 32"/>
                <a:gd name="T21" fmla="*/ 30 h 30"/>
                <a:gd name="T22" fmla="*/ 0 w 32"/>
                <a:gd name="T23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30">
                  <a:moveTo>
                    <a:pt x="0" y="18"/>
                  </a:moveTo>
                  <a:lnTo>
                    <a:pt x="4" y="14"/>
                  </a:lnTo>
                  <a:lnTo>
                    <a:pt x="14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2" y="0"/>
                  </a:lnTo>
                  <a:lnTo>
                    <a:pt x="32" y="4"/>
                  </a:lnTo>
                  <a:lnTo>
                    <a:pt x="28" y="6"/>
                  </a:lnTo>
                  <a:lnTo>
                    <a:pt x="24" y="6"/>
                  </a:lnTo>
                  <a:lnTo>
                    <a:pt x="18" y="8"/>
                  </a:lnTo>
                  <a:lnTo>
                    <a:pt x="10" y="30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1" name="Freeform 103"/>
            <p:cNvSpPr>
              <a:spLocks/>
            </p:cNvSpPr>
            <p:nvPr/>
          </p:nvSpPr>
          <p:spPr bwMode="auto">
            <a:xfrm>
              <a:off x="891" y="1103"/>
              <a:ext cx="34" cy="32"/>
            </a:xfrm>
            <a:custGeom>
              <a:avLst/>
              <a:gdLst>
                <a:gd name="T0" fmla="*/ 0 w 34"/>
                <a:gd name="T1" fmla="*/ 30 h 32"/>
                <a:gd name="T2" fmla="*/ 6 w 34"/>
                <a:gd name="T3" fmla="*/ 22 h 32"/>
                <a:gd name="T4" fmla="*/ 10 w 34"/>
                <a:gd name="T5" fmla="*/ 10 h 32"/>
                <a:gd name="T6" fmla="*/ 18 w 34"/>
                <a:gd name="T7" fmla="*/ 0 h 32"/>
                <a:gd name="T8" fmla="*/ 24 w 34"/>
                <a:gd name="T9" fmla="*/ 4 h 32"/>
                <a:gd name="T10" fmla="*/ 18 w 34"/>
                <a:gd name="T11" fmla="*/ 12 h 32"/>
                <a:gd name="T12" fmla="*/ 34 w 34"/>
                <a:gd name="T13" fmla="*/ 22 h 32"/>
                <a:gd name="T14" fmla="*/ 32 w 34"/>
                <a:gd name="T15" fmla="*/ 32 h 32"/>
                <a:gd name="T16" fmla="*/ 0 w 34"/>
                <a:gd name="T1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32">
                  <a:moveTo>
                    <a:pt x="0" y="30"/>
                  </a:moveTo>
                  <a:lnTo>
                    <a:pt x="6" y="22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24" y="4"/>
                  </a:lnTo>
                  <a:lnTo>
                    <a:pt x="18" y="12"/>
                  </a:lnTo>
                  <a:lnTo>
                    <a:pt x="34" y="22"/>
                  </a:lnTo>
                  <a:lnTo>
                    <a:pt x="32" y="3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102" name="Group 106"/>
          <p:cNvGrpSpPr>
            <a:grpSpLocks noChangeAspect="1"/>
          </p:cNvGrpSpPr>
          <p:nvPr/>
        </p:nvGrpSpPr>
        <p:grpSpPr bwMode="auto">
          <a:xfrm>
            <a:off x="1838846" y="3504387"/>
            <a:ext cx="1574800" cy="1924050"/>
            <a:chOff x="657" y="2443"/>
            <a:chExt cx="992" cy="1212"/>
          </a:xfrm>
        </p:grpSpPr>
        <p:sp>
          <p:nvSpPr>
            <p:cNvPr id="1103" name="AutoShape 105"/>
            <p:cNvSpPr>
              <a:spLocks noChangeAspect="1" noChangeArrowheads="1" noTextEdit="1"/>
            </p:cNvSpPr>
            <p:nvPr/>
          </p:nvSpPr>
          <p:spPr bwMode="auto">
            <a:xfrm>
              <a:off x="657" y="2443"/>
              <a:ext cx="992" cy="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116"/>
            <p:cNvSpPr>
              <a:spLocks/>
            </p:cNvSpPr>
            <p:nvPr/>
          </p:nvSpPr>
          <p:spPr bwMode="auto">
            <a:xfrm>
              <a:off x="871" y="2533"/>
              <a:ext cx="626" cy="1012"/>
            </a:xfrm>
            <a:custGeom>
              <a:avLst/>
              <a:gdLst>
                <a:gd name="T0" fmla="*/ 598 w 626"/>
                <a:gd name="T1" fmla="*/ 258 h 1012"/>
                <a:gd name="T2" fmla="*/ 542 w 626"/>
                <a:gd name="T3" fmla="*/ 224 h 1012"/>
                <a:gd name="T4" fmla="*/ 492 w 626"/>
                <a:gd name="T5" fmla="*/ 212 h 1012"/>
                <a:gd name="T6" fmla="*/ 440 w 626"/>
                <a:gd name="T7" fmla="*/ 198 h 1012"/>
                <a:gd name="T8" fmla="*/ 414 w 626"/>
                <a:gd name="T9" fmla="*/ 156 h 1012"/>
                <a:gd name="T10" fmla="*/ 378 w 626"/>
                <a:gd name="T11" fmla="*/ 104 h 1012"/>
                <a:gd name="T12" fmla="*/ 294 w 626"/>
                <a:gd name="T13" fmla="*/ 62 h 1012"/>
                <a:gd name="T14" fmla="*/ 276 w 626"/>
                <a:gd name="T15" fmla="*/ 26 h 1012"/>
                <a:gd name="T16" fmla="*/ 222 w 626"/>
                <a:gd name="T17" fmla="*/ 34 h 1012"/>
                <a:gd name="T18" fmla="*/ 174 w 626"/>
                <a:gd name="T19" fmla="*/ 14 h 1012"/>
                <a:gd name="T20" fmla="*/ 134 w 626"/>
                <a:gd name="T21" fmla="*/ 0 h 1012"/>
                <a:gd name="T22" fmla="*/ 88 w 626"/>
                <a:gd name="T23" fmla="*/ 26 h 1012"/>
                <a:gd name="T24" fmla="*/ 60 w 626"/>
                <a:gd name="T25" fmla="*/ 56 h 1012"/>
                <a:gd name="T26" fmla="*/ 48 w 626"/>
                <a:gd name="T27" fmla="*/ 74 h 1012"/>
                <a:gd name="T28" fmla="*/ 56 w 626"/>
                <a:gd name="T29" fmla="*/ 104 h 1012"/>
                <a:gd name="T30" fmla="*/ 46 w 626"/>
                <a:gd name="T31" fmla="*/ 142 h 1012"/>
                <a:gd name="T32" fmla="*/ 34 w 626"/>
                <a:gd name="T33" fmla="*/ 166 h 1012"/>
                <a:gd name="T34" fmla="*/ 8 w 626"/>
                <a:gd name="T35" fmla="*/ 198 h 1012"/>
                <a:gd name="T36" fmla="*/ 12 w 626"/>
                <a:gd name="T37" fmla="*/ 232 h 1012"/>
                <a:gd name="T38" fmla="*/ 6 w 626"/>
                <a:gd name="T39" fmla="*/ 276 h 1012"/>
                <a:gd name="T40" fmla="*/ 44 w 626"/>
                <a:gd name="T41" fmla="*/ 334 h 1012"/>
                <a:gd name="T42" fmla="*/ 78 w 626"/>
                <a:gd name="T43" fmla="*/ 392 h 1012"/>
                <a:gd name="T44" fmla="*/ 128 w 626"/>
                <a:gd name="T45" fmla="*/ 436 h 1012"/>
                <a:gd name="T46" fmla="*/ 172 w 626"/>
                <a:gd name="T47" fmla="*/ 500 h 1012"/>
                <a:gd name="T48" fmla="*/ 168 w 626"/>
                <a:gd name="T49" fmla="*/ 564 h 1012"/>
                <a:gd name="T50" fmla="*/ 172 w 626"/>
                <a:gd name="T51" fmla="*/ 638 h 1012"/>
                <a:gd name="T52" fmla="*/ 174 w 626"/>
                <a:gd name="T53" fmla="*/ 700 h 1012"/>
                <a:gd name="T54" fmla="*/ 168 w 626"/>
                <a:gd name="T55" fmla="*/ 750 h 1012"/>
                <a:gd name="T56" fmla="*/ 178 w 626"/>
                <a:gd name="T57" fmla="*/ 784 h 1012"/>
                <a:gd name="T58" fmla="*/ 194 w 626"/>
                <a:gd name="T59" fmla="*/ 822 h 1012"/>
                <a:gd name="T60" fmla="*/ 202 w 626"/>
                <a:gd name="T61" fmla="*/ 846 h 1012"/>
                <a:gd name="T62" fmla="*/ 190 w 626"/>
                <a:gd name="T63" fmla="*/ 874 h 1012"/>
                <a:gd name="T64" fmla="*/ 218 w 626"/>
                <a:gd name="T65" fmla="*/ 924 h 1012"/>
                <a:gd name="T66" fmla="*/ 230 w 626"/>
                <a:gd name="T67" fmla="*/ 950 h 1012"/>
                <a:gd name="T68" fmla="*/ 268 w 626"/>
                <a:gd name="T69" fmla="*/ 982 h 1012"/>
                <a:gd name="T70" fmla="*/ 294 w 626"/>
                <a:gd name="T71" fmla="*/ 998 h 1012"/>
                <a:gd name="T72" fmla="*/ 342 w 626"/>
                <a:gd name="T73" fmla="*/ 1012 h 1012"/>
                <a:gd name="T74" fmla="*/ 344 w 626"/>
                <a:gd name="T75" fmla="*/ 1002 h 1012"/>
                <a:gd name="T76" fmla="*/ 306 w 626"/>
                <a:gd name="T77" fmla="*/ 972 h 1012"/>
                <a:gd name="T78" fmla="*/ 298 w 626"/>
                <a:gd name="T79" fmla="*/ 934 h 1012"/>
                <a:gd name="T80" fmla="*/ 284 w 626"/>
                <a:gd name="T81" fmla="*/ 884 h 1012"/>
                <a:gd name="T82" fmla="*/ 300 w 626"/>
                <a:gd name="T83" fmla="*/ 846 h 1012"/>
                <a:gd name="T84" fmla="*/ 306 w 626"/>
                <a:gd name="T85" fmla="*/ 820 h 1012"/>
                <a:gd name="T86" fmla="*/ 304 w 626"/>
                <a:gd name="T87" fmla="*/ 800 h 1012"/>
                <a:gd name="T88" fmla="*/ 340 w 626"/>
                <a:gd name="T89" fmla="*/ 776 h 1012"/>
                <a:gd name="T90" fmla="*/ 364 w 626"/>
                <a:gd name="T91" fmla="*/ 718 h 1012"/>
                <a:gd name="T92" fmla="*/ 402 w 626"/>
                <a:gd name="T93" fmla="*/ 710 h 1012"/>
                <a:gd name="T94" fmla="*/ 436 w 626"/>
                <a:gd name="T95" fmla="*/ 654 h 1012"/>
                <a:gd name="T96" fmla="*/ 458 w 626"/>
                <a:gd name="T97" fmla="*/ 600 h 1012"/>
                <a:gd name="T98" fmla="*/ 496 w 626"/>
                <a:gd name="T99" fmla="*/ 548 h 1012"/>
                <a:gd name="T100" fmla="*/ 550 w 626"/>
                <a:gd name="T101" fmla="*/ 518 h 1012"/>
                <a:gd name="T102" fmla="*/ 566 w 626"/>
                <a:gd name="T103" fmla="*/ 456 h 1012"/>
                <a:gd name="T104" fmla="*/ 580 w 626"/>
                <a:gd name="T105" fmla="*/ 380 h 1012"/>
                <a:gd name="T106" fmla="*/ 614 w 626"/>
                <a:gd name="T107" fmla="*/ 324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6" h="1012">
                  <a:moveTo>
                    <a:pt x="622" y="272"/>
                  </a:moveTo>
                  <a:lnTo>
                    <a:pt x="608" y="258"/>
                  </a:lnTo>
                  <a:lnTo>
                    <a:pt x="598" y="258"/>
                  </a:lnTo>
                  <a:lnTo>
                    <a:pt x="584" y="254"/>
                  </a:lnTo>
                  <a:lnTo>
                    <a:pt x="556" y="230"/>
                  </a:lnTo>
                  <a:lnTo>
                    <a:pt x="542" y="224"/>
                  </a:lnTo>
                  <a:lnTo>
                    <a:pt x="520" y="228"/>
                  </a:lnTo>
                  <a:lnTo>
                    <a:pt x="504" y="216"/>
                  </a:lnTo>
                  <a:lnTo>
                    <a:pt x="492" y="212"/>
                  </a:lnTo>
                  <a:lnTo>
                    <a:pt x="484" y="206"/>
                  </a:lnTo>
                  <a:lnTo>
                    <a:pt x="452" y="192"/>
                  </a:lnTo>
                  <a:lnTo>
                    <a:pt x="440" y="198"/>
                  </a:lnTo>
                  <a:lnTo>
                    <a:pt x="434" y="186"/>
                  </a:lnTo>
                  <a:lnTo>
                    <a:pt x="422" y="166"/>
                  </a:lnTo>
                  <a:lnTo>
                    <a:pt x="414" y="156"/>
                  </a:lnTo>
                  <a:lnTo>
                    <a:pt x="402" y="142"/>
                  </a:lnTo>
                  <a:lnTo>
                    <a:pt x="396" y="120"/>
                  </a:lnTo>
                  <a:lnTo>
                    <a:pt x="378" y="104"/>
                  </a:lnTo>
                  <a:lnTo>
                    <a:pt x="362" y="94"/>
                  </a:lnTo>
                  <a:lnTo>
                    <a:pt x="318" y="94"/>
                  </a:lnTo>
                  <a:lnTo>
                    <a:pt x="294" y="62"/>
                  </a:lnTo>
                  <a:lnTo>
                    <a:pt x="278" y="48"/>
                  </a:lnTo>
                  <a:lnTo>
                    <a:pt x="272" y="38"/>
                  </a:lnTo>
                  <a:lnTo>
                    <a:pt x="276" y="26"/>
                  </a:lnTo>
                  <a:lnTo>
                    <a:pt x="268" y="20"/>
                  </a:lnTo>
                  <a:lnTo>
                    <a:pt x="236" y="24"/>
                  </a:lnTo>
                  <a:lnTo>
                    <a:pt x="222" y="34"/>
                  </a:lnTo>
                  <a:lnTo>
                    <a:pt x="210" y="30"/>
                  </a:lnTo>
                  <a:lnTo>
                    <a:pt x="184" y="26"/>
                  </a:lnTo>
                  <a:lnTo>
                    <a:pt x="174" y="14"/>
                  </a:lnTo>
                  <a:lnTo>
                    <a:pt x="162" y="10"/>
                  </a:lnTo>
                  <a:lnTo>
                    <a:pt x="144" y="2"/>
                  </a:lnTo>
                  <a:lnTo>
                    <a:pt x="134" y="0"/>
                  </a:lnTo>
                  <a:lnTo>
                    <a:pt x="118" y="14"/>
                  </a:lnTo>
                  <a:lnTo>
                    <a:pt x="100" y="18"/>
                  </a:lnTo>
                  <a:lnTo>
                    <a:pt x="88" y="26"/>
                  </a:lnTo>
                  <a:lnTo>
                    <a:pt x="82" y="46"/>
                  </a:lnTo>
                  <a:lnTo>
                    <a:pt x="66" y="56"/>
                  </a:lnTo>
                  <a:lnTo>
                    <a:pt x="60" y="56"/>
                  </a:lnTo>
                  <a:lnTo>
                    <a:pt x="58" y="64"/>
                  </a:lnTo>
                  <a:lnTo>
                    <a:pt x="46" y="72"/>
                  </a:lnTo>
                  <a:lnTo>
                    <a:pt x="48" y="74"/>
                  </a:lnTo>
                  <a:lnTo>
                    <a:pt x="56" y="84"/>
                  </a:lnTo>
                  <a:lnTo>
                    <a:pt x="56" y="94"/>
                  </a:lnTo>
                  <a:lnTo>
                    <a:pt x="56" y="104"/>
                  </a:lnTo>
                  <a:lnTo>
                    <a:pt x="48" y="120"/>
                  </a:lnTo>
                  <a:lnTo>
                    <a:pt x="58" y="134"/>
                  </a:lnTo>
                  <a:lnTo>
                    <a:pt x="46" y="142"/>
                  </a:lnTo>
                  <a:lnTo>
                    <a:pt x="40" y="148"/>
                  </a:lnTo>
                  <a:lnTo>
                    <a:pt x="34" y="156"/>
                  </a:lnTo>
                  <a:lnTo>
                    <a:pt x="34" y="166"/>
                  </a:lnTo>
                  <a:lnTo>
                    <a:pt x="18" y="172"/>
                  </a:lnTo>
                  <a:lnTo>
                    <a:pt x="16" y="182"/>
                  </a:lnTo>
                  <a:lnTo>
                    <a:pt x="8" y="198"/>
                  </a:lnTo>
                  <a:lnTo>
                    <a:pt x="2" y="212"/>
                  </a:lnTo>
                  <a:lnTo>
                    <a:pt x="12" y="220"/>
                  </a:lnTo>
                  <a:lnTo>
                    <a:pt x="12" y="232"/>
                  </a:lnTo>
                  <a:lnTo>
                    <a:pt x="0" y="244"/>
                  </a:lnTo>
                  <a:lnTo>
                    <a:pt x="2" y="262"/>
                  </a:lnTo>
                  <a:lnTo>
                    <a:pt x="6" y="276"/>
                  </a:lnTo>
                  <a:lnTo>
                    <a:pt x="22" y="286"/>
                  </a:lnTo>
                  <a:lnTo>
                    <a:pt x="34" y="304"/>
                  </a:lnTo>
                  <a:lnTo>
                    <a:pt x="44" y="334"/>
                  </a:lnTo>
                  <a:lnTo>
                    <a:pt x="58" y="356"/>
                  </a:lnTo>
                  <a:lnTo>
                    <a:pt x="76" y="380"/>
                  </a:lnTo>
                  <a:lnTo>
                    <a:pt x="78" y="392"/>
                  </a:lnTo>
                  <a:lnTo>
                    <a:pt x="80" y="404"/>
                  </a:lnTo>
                  <a:lnTo>
                    <a:pt x="102" y="418"/>
                  </a:lnTo>
                  <a:lnTo>
                    <a:pt x="128" y="436"/>
                  </a:lnTo>
                  <a:lnTo>
                    <a:pt x="156" y="452"/>
                  </a:lnTo>
                  <a:lnTo>
                    <a:pt x="164" y="476"/>
                  </a:lnTo>
                  <a:lnTo>
                    <a:pt x="172" y="500"/>
                  </a:lnTo>
                  <a:lnTo>
                    <a:pt x="168" y="524"/>
                  </a:lnTo>
                  <a:lnTo>
                    <a:pt x="168" y="544"/>
                  </a:lnTo>
                  <a:lnTo>
                    <a:pt x="168" y="564"/>
                  </a:lnTo>
                  <a:lnTo>
                    <a:pt x="172" y="588"/>
                  </a:lnTo>
                  <a:lnTo>
                    <a:pt x="172" y="612"/>
                  </a:lnTo>
                  <a:lnTo>
                    <a:pt x="172" y="638"/>
                  </a:lnTo>
                  <a:lnTo>
                    <a:pt x="174" y="658"/>
                  </a:lnTo>
                  <a:lnTo>
                    <a:pt x="180" y="680"/>
                  </a:lnTo>
                  <a:lnTo>
                    <a:pt x="174" y="700"/>
                  </a:lnTo>
                  <a:lnTo>
                    <a:pt x="174" y="726"/>
                  </a:lnTo>
                  <a:lnTo>
                    <a:pt x="168" y="736"/>
                  </a:lnTo>
                  <a:lnTo>
                    <a:pt x="168" y="750"/>
                  </a:lnTo>
                  <a:lnTo>
                    <a:pt x="176" y="764"/>
                  </a:lnTo>
                  <a:lnTo>
                    <a:pt x="182" y="774"/>
                  </a:lnTo>
                  <a:lnTo>
                    <a:pt x="178" y="784"/>
                  </a:lnTo>
                  <a:lnTo>
                    <a:pt x="178" y="798"/>
                  </a:lnTo>
                  <a:lnTo>
                    <a:pt x="184" y="814"/>
                  </a:lnTo>
                  <a:lnTo>
                    <a:pt x="194" y="822"/>
                  </a:lnTo>
                  <a:lnTo>
                    <a:pt x="200" y="818"/>
                  </a:lnTo>
                  <a:lnTo>
                    <a:pt x="206" y="838"/>
                  </a:lnTo>
                  <a:lnTo>
                    <a:pt x="202" y="846"/>
                  </a:lnTo>
                  <a:lnTo>
                    <a:pt x="194" y="852"/>
                  </a:lnTo>
                  <a:lnTo>
                    <a:pt x="198" y="864"/>
                  </a:lnTo>
                  <a:lnTo>
                    <a:pt x="190" y="874"/>
                  </a:lnTo>
                  <a:lnTo>
                    <a:pt x="198" y="890"/>
                  </a:lnTo>
                  <a:lnTo>
                    <a:pt x="208" y="914"/>
                  </a:lnTo>
                  <a:lnTo>
                    <a:pt x="218" y="924"/>
                  </a:lnTo>
                  <a:lnTo>
                    <a:pt x="220" y="936"/>
                  </a:lnTo>
                  <a:lnTo>
                    <a:pt x="226" y="940"/>
                  </a:lnTo>
                  <a:lnTo>
                    <a:pt x="230" y="950"/>
                  </a:lnTo>
                  <a:lnTo>
                    <a:pt x="242" y="964"/>
                  </a:lnTo>
                  <a:lnTo>
                    <a:pt x="258" y="972"/>
                  </a:lnTo>
                  <a:lnTo>
                    <a:pt x="268" y="982"/>
                  </a:lnTo>
                  <a:lnTo>
                    <a:pt x="272" y="988"/>
                  </a:lnTo>
                  <a:lnTo>
                    <a:pt x="284" y="996"/>
                  </a:lnTo>
                  <a:lnTo>
                    <a:pt x="294" y="998"/>
                  </a:lnTo>
                  <a:lnTo>
                    <a:pt x="306" y="1006"/>
                  </a:lnTo>
                  <a:lnTo>
                    <a:pt x="318" y="1010"/>
                  </a:lnTo>
                  <a:lnTo>
                    <a:pt x="342" y="1012"/>
                  </a:lnTo>
                  <a:lnTo>
                    <a:pt x="354" y="1012"/>
                  </a:lnTo>
                  <a:lnTo>
                    <a:pt x="366" y="1004"/>
                  </a:lnTo>
                  <a:lnTo>
                    <a:pt x="344" y="1002"/>
                  </a:lnTo>
                  <a:lnTo>
                    <a:pt x="330" y="992"/>
                  </a:lnTo>
                  <a:lnTo>
                    <a:pt x="318" y="986"/>
                  </a:lnTo>
                  <a:lnTo>
                    <a:pt x="306" y="972"/>
                  </a:lnTo>
                  <a:lnTo>
                    <a:pt x="298" y="962"/>
                  </a:lnTo>
                  <a:lnTo>
                    <a:pt x="290" y="942"/>
                  </a:lnTo>
                  <a:lnTo>
                    <a:pt x="298" y="934"/>
                  </a:lnTo>
                  <a:lnTo>
                    <a:pt x="300" y="918"/>
                  </a:lnTo>
                  <a:lnTo>
                    <a:pt x="300" y="890"/>
                  </a:lnTo>
                  <a:lnTo>
                    <a:pt x="284" y="884"/>
                  </a:lnTo>
                  <a:lnTo>
                    <a:pt x="284" y="868"/>
                  </a:lnTo>
                  <a:lnTo>
                    <a:pt x="300" y="856"/>
                  </a:lnTo>
                  <a:lnTo>
                    <a:pt x="300" y="846"/>
                  </a:lnTo>
                  <a:lnTo>
                    <a:pt x="300" y="838"/>
                  </a:lnTo>
                  <a:lnTo>
                    <a:pt x="310" y="828"/>
                  </a:lnTo>
                  <a:lnTo>
                    <a:pt x="306" y="820"/>
                  </a:lnTo>
                  <a:lnTo>
                    <a:pt x="294" y="820"/>
                  </a:lnTo>
                  <a:lnTo>
                    <a:pt x="294" y="806"/>
                  </a:lnTo>
                  <a:lnTo>
                    <a:pt x="304" y="800"/>
                  </a:lnTo>
                  <a:lnTo>
                    <a:pt x="318" y="804"/>
                  </a:lnTo>
                  <a:lnTo>
                    <a:pt x="320" y="794"/>
                  </a:lnTo>
                  <a:lnTo>
                    <a:pt x="340" y="776"/>
                  </a:lnTo>
                  <a:lnTo>
                    <a:pt x="370" y="760"/>
                  </a:lnTo>
                  <a:lnTo>
                    <a:pt x="364" y="730"/>
                  </a:lnTo>
                  <a:lnTo>
                    <a:pt x="364" y="718"/>
                  </a:lnTo>
                  <a:lnTo>
                    <a:pt x="368" y="706"/>
                  </a:lnTo>
                  <a:lnTo>
                    <a:pt x="384" y="710"/>
                  </a:lnTo>
                  <a:lnTo>
                    <a:pt x="402" y="710"/>
                  </a:lnTo>
                  <a:lnTo>
                    <a:pt x="420" y="684"/>
                  </a:lnTo>
                  <a:lnTo>
                    <a:pt x="426" y="664"/>
                  </a:lnTo>
                  <a:lnTo>
                    <a:pt x="436" y="654"/>
                  </a:lnTo>
                  <a:lnTo>
                    <a:pt x="442" y="638"/>
                  </a:lnTo>
                  <a:lnTo>
                    <a:pt x="456" y="616"/>
                  </a:lnTo>
                  <a:lnTo>
                    <a:pt x="458" y="600"/>
                  </a:lnTo>
                  <a:lnTo>
                    <a:pt x="460" y="566"/>
                  </a:lnTo>
                  <a:lnTo>
                    <a:pt x="482" y="552"/>
                  </a:lnTo>
                  <a:lnTo>
                    <a:pt x="496" y="548"/>
                  </a:lnTo>
                  <a:lnTo>
                    <a:pt x="512" y="534"/>
                  </a:lnTo>
                  <a:lnTo>
                    <a:pt x="538" y="524"/>
                  </a:lnTo>
                  <a:lnTo>
                    <a:pt x="550" y="518"/>
                  </a:lnTo>
                  <a:lnTo>
                    <a:pt x="546" y="506"/>
                  </a:lnTo>
                  <a:lnTo>
                    <a:pt x="562" y="482"/>
                  </a:lnTo>
                  <a:lnTo>
                    <a:pt x="566" y="456"/>
                  </a:lnTo>
                  <a:lnTo>
                    <a:pt x="574" y="432"/>
                  </a:lnTo>
                  <a:lnTo>
                    <a:pt x="566" y="410"/>
                  </a:lnTo>
                  <a:lnTo>
                    <a:pt x="580" y="380"/>
                  </a:lnTo>
                  <a:lnTo>
                    <a:pt x="586" y="370"/>
                  </a:lnTo>
                  <a:lnTo>
                    <a:pt x="590" y="352"/>
                  </a:lnTo>
                  <a:lnTo>
                    <a:pt x="614" y="324"/>
                  </a:lnTo>
                  <a:lnTo>
                    <a:pt x="626" y="302"/>
                  </a:lnTo>
                  <a:lnTo>
                    <a:pt x="622" y="272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118"/>
            <p:cNvSpPr>
              <a:spLocks/>
            </p:cNvSpPr>
            <p:nvPr/>
          </p:nvSpPr>
          <p:spPr bwMode="auto">
            <a:xfrm>
              <a:off x="897" y="2559"/>
              <a:ext cx="574" cy="924"/>
            </a:xfrm>
            <a:custGeom>
              <a:avLst/>
              <a:gdLst>
                <a:gd name="T0" fmla="*/ 114 w 574"/>
                <a:gd name="T1" fmla="*/ 0 h 924"/>
                <a:gd name="T2" fmla="*/ 132 w 574"/>
                <a:gd name="T3" fmla="*/ 8 h 924"/>
                <a:gd name="T4" fmla="*/ 178 w 574"/>
                <a:gd name="T5" fmla="*/ 26 h 924"/>
                <a:gd name="T6" fmla="*/ 218 w 574"/>
                <a:gd name="T7" fmla="*/ 22 h 924"/>
                <a:gd name="T8" fmla="*/ 234 w 574"/>
                <a:gd name="T9" fmla="*/ 38 h 924"/>
                <a:gd name="T10" fmla="*/ 280 w 574"/>
                <a:gd name="T11" fmla="*/ 92 h 924"/>
                <a:gd name="T12" fmla="*/ 338 w 574"/>
                <a:gd name="T13" fmla="*/ 98 h 924"/>
                <a:gd name="T14" fmla="*/ 356 w 574"/>
                <a:gd name="T15" fmla="*/ 128 h 924"/>
                <a:gd name="T16" fmla="*/ 376 w 574"/>
                <a:gd name="T17" fmla="*/ 154 h 924"/>
                <a:gd name="T18" fmla="*/ 404 w 574"/>
                <a:gd name="T19" fmla="*/ 200 h 924"/>
                <a:gd name="T20" fmla="*/ 446 w 574"/>
                <a:gd name="T21" fmla="*/ 200 h 924"/>
                <a:gd name="T22" fmla="*/ 466 w 574"/>
                <a:gd name="T23" fmla="*/ 212 h 924"/>
                <a:gd name="T24" fmla="*/ 514 w 574"/>
                <a:gd name="T25" fmla="*/ 222 h 924"/>
                <a:gd name="T26" fmla="*/ 546 w 574"/>
                <a:gd name="T27" fmla="*/ 250 h 924"/>
                <a:gd name="T28" fmla="*/ 572 w 574"/>
                <a:gd name="T29" fmla="*/ 256 h 924"/>
                <a:gd name="T30" fmla="*/ 574 w 574"/>
                <a:gd name="T31" fmla="*/ 272 h 924"/>
                <a:gd name="T32" fmla="*/ 542 w 574"/>
                <a:gd name="T33" fmla="*/ 316 h 924"/>
                <a:gd name="T34" fmla="*/ 514 w 574"/>
                <a:gd name="T35" fmla="*/ 382 h 924"/>
                <a:gd name="T36" fmla="*/ 518 w 574"/>
                <a:gd name="T37" fmla="*/ 424 h 924"/>
                <a:gd name="T38" fmla="*/ 496 w 574"/>
                <a:gd name="T39" fmla="*/ 474 h 924"/>
                <a:gd name="T40" fmla="*/ 472 w 574"/>
                <a:gd name="T41" fmla="*/ 486 h 924"/>
                <a:gd name="T42" fmla="*/ 446 w 574"/>
                <a:gd name="T43" fmla="*/ 502 h 924"/>
                <a:gd name="T44" fmla="*/ 408 w 574"/>
                <a:gd name="T45" fmla="*/ 570 h 924"/>
                <a:gd name="T46" fmla="*/ 394 w 574"/>
                <a:gd name="T47" fmla="*/ 602 h 924"/>
                <a:gd name="T48" fmla="*/ 380 w 574"/>
                <a:gd name="T49" fmla="*/ 628 h 924"/>
                <a:gd name="T50" fmla="*/ 364 w 574"/>
                <a:gd name="T51" fmla="*/ 660 h 924"/>
                <a:gd name="T52" fmla="*/ 314 w 574"/>
                <a:gd name="T53" fmla="*/ 686 h 924"/>
                <a:gd name="T54" fmla="*/ 316 w 574"/>
                <a:gd name="T55" fmla="*/ 722 h 924"/>
                <a:gd name="T56" fmla="*/ 278 w 574"/>
                <a:gd name="T57" fmla="*/ 748 h 924"/>
                <a:gd name="T58" fmla="*/ 244 w 574"/>
                <a:gd name="T59" fmla="*/ 818 h 924"/>
                <a:gd name="T60" fmla="*/ 250 w 574"/>
                <a:gd name="T61" fmla="*/ 818 h 924"/>
                <a:gd name="T62" fmla="*/ 250 w 574"/>
                <a:gd name="T63" fmla="*/ 880 h 924"/>
                <a:gd name="T64" fmla="*/ 250 w 574"/>
                <a:gd name="T65" fmla="*/ 896 h 924"/>
                <a:gd name="T66" fmla="*/ 240 w 574"/>
                <a:gd name="T67" fmla="*/ 924 h 924"/>
                <a:gd name="T68" fmla="*/ 226 w 574"/>
                <a:gd name="T69" fmla="*/ 912 h 924"/>
                <a:gd name="T70" fmla="*/ 214 w 574"/>
                <a:gd name="T71" fmla="*/ 896 h 924"/>
                <a:gd name="T72" fmla="*/ 202 w 574"/>
                <a:gd name="T73" fmla="*/ 876 h 924"/>
                <a:gd name="T74" fmla="*/ 192 w 574"/>
                <a:gd name="T75" fmla="*/ 850 h 924"/>
                <a:gd name="T76" fmla="*/ 196 w 574"/>
                <a:gd name="T77" fmla="*/ 834 h 924"/>
                <a:gd name="T78" fmla="*/ 186 w 574"/>
                <a:gd name="T79" fmla="*/ 754 h 924"/>
                <a:gd name="T80" fmla="*/ 182 w 574"/>
                <a:gd name="T81" fmla="*/ 746 h 924"/>
                <a:gd name="T82" fmla="*/ 166 w 574"/>
                <a:gd name="T83" fmla="*/ 718 h 924"/>
                <a:gd name="T84" fmla="*/ 172 w 574"/>
                <a:gd name="T85" fmla="*/ 704 h 924"/>
                <a:gd name="T86" fmla="*/ 180 w 574"/>
                <a:gd name="T87" fmla="*/ 654 h 924"/>
                <a:gd name="T88" fmla="*/ 170 w 574"/>
                <a:gd name="T89" fmla="*/ 612 h 924"/>
                <a:gd name="T90" fmla="*/ 166 w 574"/>
                <a:gd name="T91" fmla="*/ 538 h 924"/>
                <a:gd name="T92" fmla="*/ 162 w 574"/>
                <a:gd name="T93" fmla="*/ 444 h 924"/>
                <a:gd name="T94" fmla="*/ 114 w 574"/>
                <a:gd name="T95" fmla="*/ 388 h 924"/>
                <a:gd name="T96" fmla="*/ 76 w 574"/>
                <a:gd name="T97" fmla="*/ 364 h 924"/>
                <a:gd name="T98" fmla="*/ 72 w 574"/>
                <a:gd name="T99" fmla="*/ 344 h 924"/>
                <a:gd name="T100" fmla="*/ 40 w 574"/>
                <a:gd name="T101" fmla="*/ 298 h 924"/>
                <a:gd name="T102" fmla="*/ 14 w 574"/>
                <a:gd name="T103" fmla="*/ 244 h 924"/>
                <a:gd name="T104" fmla="*/ 0 w 574"/>
                <a:gd name="T105" fmla="*/ 234 h 924"/>
                <a:gd name="T106" fmla="*/ 10 w 574"/>
                <a:gd name="T107" fmla="*/ 182 h 924"/>
                <a:gd name="T108" fmla="*/ 12 w 574"/>
                <a:gd name="T109" fmla="*/ 164 h 924"/>
                <a:gd name="T110" fmla="*/ 32 w 574"/>
                <a:gd name="T111" fmla="*/ 158 h 924"/>
                <a:gd name="T112" fmla="*/ 34 w 574"/>
                <a:gd name="T113" fmla="*/ 136 h 924"/>
                <a:gd name="T114" fmla="*/ 50 w 574"/>
                <a:gd name="T115" fmla="*/ 92 h 924"/>
                <a:gd name="T116" fmla="*/ 54 w 574"/>
                <a:gd name="T117" fmla="*/ 52 h 924"/>
                <a:gd name="T118" fmla="*/ 56 w 574"/>
                <a:gd name="T119" fmla="*/ 48 h 924"/>
                <a:gd name="T120" fmla="*/ 82 w 574"/>
                <a:gd name="T121" fmla="*/ 16 h 924"/>
                <a:gd name="T122" fmla="*/ 98 w 574"/>
                <a:gd name="T123" fmla="*/ 12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4" h="924">
                  <a:moveTo>
                    <a:pt x="98" y="12"/>
                  </a:moveTo>
                  <a:lnTo>
                    <a:pt x="104" y="10"/>
                  </a:lnTo>
                  <a:lnTo>
                    <a:pt x="104" y="1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46" y="24"/>
                  </a:lnTo>
                  <a:lnTo>
                    <a:pt x="146" y="24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98" y="34"/>
                  </a:lnTo>
                  <a:lnTo>
                    <a:pt x="198" y="34"/>
                  </a:lnTo>
                  <a:lnTo>
                    <a:pt x="218" y="22"/>
                  </a:lnTo>
                  <a:lnTo>
                    <a:pt x="218" y="22"/>
                  </a:lnTo>
                  <a:lnTo>
                    <a:pt x="224" y="22"/>
                  </a:lnTo>
                  <a:lnTo>
                    <a:pt x="224" y="22"/>
                  </a:lnTo>
                  <a:lnTo>
                    <a:pt x="234" y="38"/>
                  </a:lnTo>
                  <a:lnTo>
                    <a:pt x="234" y="38"/>
                  </a:lnTo>
                  <a:lnTo>
                    <a:pt x="250" y="52"/>
                  </a:lnTo>
                  <a:lnTo>
                    <a:pt x="250" y="52"/>
                  </a:lnTo>
                  <a:lnTo>
                    <a:pt x="280" y="92"/>
                  </a:lnTo>
                  <a:lnTo>
                    <a:pt x="280" y="92"/>
                  </a:lnTo>
                  <a:lnTo>
                    <a:pt x="330" y="92"/>
                  </a:lnTo>
                  <a:lnTo>
                    <a:pt x="330" y="92"/>
                  </a:lnTo>
                  <a:lnTo>
                    <a:pt x="338" y="98"/>
                  </a:lnTo>
                  <a:lnTo>
                    <a:pt x="338" y="98"/>
                  </a:lnTo>
                  <a:lnTo>
                    <a:pt x="348" y="108"/>
                  </a:lnTo>
                  <a:lnTo>
                    <a:pt x="348" y="108"/>
                  </a:lnTo>
                  <a:lnTo>
                    <a:pt x="356" y="128"/>
                  </a:lnTo>
                  <a:lnTo>
                    <a:pt x="356" y="128"/>
                  </a:lnTo>
                  <a:lnTo>
                    <a:pt x="370" y="146"/>
                  </a:lnTo>
                  <a:lnTo>
                    <a:pt x="370" y="146"/>
                  </a:lnTo>
                  <a:lnTo>
                    <a:pt x="376" y="154"/>
                  </a:lnTo>
                  <a:lnTo>
                    <a:pt x="376" y="154"/>
                  </a:lnTo>
                  <a:lnTo>
                    <a:pt x="386" y="172"/>
                  </a:lnTo>
                  <a:lnTo>
                    <a:pt x="386" y="172"/>
                  </a:lnTo>
                  <a:lnTo>
                    <a:pt x="404" y="200"/>
                  </a:lnTo>
                  <a:lnTo>
                    <a:pt x="404" y="200"/>
                  </a:lnTo>
                  <a:lnTo>
                    <a:pt x="426" y="192"/>
                  </a:lnTo>
                  <a:lnTo>
                    <a:pt x="426" y="192"/>
                  </a:lnTo>
                  <a:lnTo>
                    <a:pt x="446" y="200"/>
                  </a:lnTo>
                  <a:lnTo>
                    <a:pt x="446" y="200"/>
                  </a:lnTo>
                  <a:lnTo>
                    <a:pt x="454" y="208"/>
                  </a:lnTo>
                  <a:lnTo>
                    <a:pt x="454" y="208"/>
                  </a:lnTo>
                  <a:lnTo>
                    <a:pt x="466" y="212"/>
                  </a:lnTo>
                  <a:lnTo>
                    <a:pt x="466" y="212"/>
                  </a:lnTo>
                  <a:lnTo>
                    <a:pt x="490" y="228"/>
                  </a:lnTo>
                  <a:lnTo>
                    <a:pt x="490" y="228"/>
                  </a:lnTo>
                  <a:lnTo>
                    <a:pt x="514" y="222"/>
                  </a:lnTo>
                  <a:lnTo>
                    <a:pt x="514" y="222"/>
                  </a:lnTo>
                  <a:lnTo>
                    <a:pt x="516" y="224"/>
                  </a:lnTo>
                  <a:lnTo>
                    <a:pt x="516" y="224"/>
                  </a:lnTo>
                  <a:lnTo>
                    <a:pt x="546" y="250"/>
                  </a:lnTo>
                  <a:lnTo>
                    <a:pt x="568" y="256"/>
                  </a:lnTo>
                  <a:lnTo>
                    <a:pt x="568" y="256"/>
                  </a:lnTo>
                  <a:lnTo>
                    <a:pt x="572" y="256"/>
                  </a:lnTo>
                  <a:lnTo>
                    <a:pt x="572" y="256"/>
                  </a:lnTo>
                  <a:lnTo>
                    <a:pt x="572" y="256"/>
                  </a:lnTo>
                  <a:lnTo>
                    <a:pt x="572" y="256"/>
                  </a:lnTo>
                  <a:lnTo>
                    <a:pt x="574" y="272"/>
                  </a:lnTo>
                  <a:lnTo>
                    <a:pt x="574" y="272"/>
                  </a:lnTo>
                  <a:lnTo>
                    <a:pt x="568" y="284"/>
                  </a:lnTo>
                  <a:lnTo>
                    <a:pt x="568" y="284"/>
                  </a:lnTo>
                  <a:lnTo>
                    <a:pt x="542" y="316"/>
                  </a:lnTo>
                  <a:lnTo>
                    <a:pt x="542" y="316"/>
                  </a:lnTo>
                  <a:lnTo>
                    <a:pt x="538" y="334"/>
                  </a:lnTo>
                  <a:lnTo>
                    <a:pt x="538" y="334"/>
                  </a:lnTo>
                  <a:lnTo>
                    <a:pt x="532" y="344"/>
                  </a:lnTo>
                  <a:lnTo>
                    <a:pt x="514" y="382"/>
                  </a:lnTo>
                  <a:lnTo>
                    <a:pt x="514" y="382"/>
                  </a:lnTo>
                  <a:lnTo>
                    <a:pt x="522" y="406"/>
                  </a:lnTo>
                  <a:lnTo>
                    <a:pt x="522" y="406"/>
                  </a:lnTo>
                  <a:lnTo>
                    <a:pt x="518" y="424"/>
                  </a:lnTo>
                  <a:lnTo>
                    <a:pt x="518" y="424"/>
                  </a:lnTo>
                  <a:lnTo>
                    <a:pt x="514" y="446"/>
                  </a:lnTo>
                  <a:lnTo>
                    <a:pt x="514" y="446"/>
                  </a:lnTo>
                  <a:lnTo>
                    <a:pt x="496" y="474"/>
                  </a:lnTo>
                  <a:lnTo>
                    <a:pt x="496" y="474"/>
                  </a:lnTo>
                  <a:lnTo>
                    <a:pt x="496" y="478"/>
                  </a:lnTo>
                  <a:lnTo>
                    <a:pt x="496" y="478"/>
                  </a:lnTo>
                  <a:lnTo>
                    <a:pt x="472" y="486"/>
                  </a:lnTo>
                  <a:lnTo>
                    <a:pt x="472" y="486"/>
                  </a:lnTo>
                  <a:lnTo>
                    <a:pt x="460" y="500"/>
                  </a:lnTo>
                  <a:lnTo>
                    <a:pt x="460" y="500"/>
                  </a:lnTo>
                  <a:lnTo>
                    <a:pt x="446" y="502"/>
                  </a:lnTo>
                  <a:lnTo>
                    <a:pt x="410" y="528"/>
                  </a:lnTo>
                  <a:lnTo>
                    <a:pt x="410" y="528"/>
                  </a:lnTo>
                  <a:lnTo>
                    <a:pt x="408" y="570"/>
                  </a:lnTo>
                  <a:lnTo>
                    <a:pt x="408" y="570"/>
                  </a:lnTo>
                  <a:lnTo>
                    <a:pt x="406" y="582"/>
                  </a:lnTo>
                  <a:lnTo>
                    <a:pt x="406" y="582"/>
                  </a:lnTo>
                  <a:lnTo>
                    <a:pt x="394" y="602"/>
                  </a:lnTo>
                  <a:lnTo>
                    <a:pt x="394" y="602"/>
                  </a:lnTo>
                  <a:lnTo>
                    <a:pt x="388" y="616"/>
                  </a:lnTo>
                  <a:lnTo>
                    <a:pt x="388" y="616"/>
                  </a:lnTo>
                  <a:lnTo>
                    <a:pt x="380" y="628"/>
                  </a:lnTo>
                  <a:lnTo>
                    <a:pt x="380" y="628"/>
                  </a:lnTo>
                  <a:lnTo>
                    <a:pt x="372" y="648"/>
                  </a:lnTo>
                  <a:lnTo>
                    <a:pt x="372" y="648"/>
                  </a:lnTo>
                  <a:lnTo>
                    <a:pt x="364" y="660"/>
                  </a:lnTo>
                  <a:lnTo>
                    <a:pt x="364" y="660"/>
                  </a:lnTo>
                  <a:lnTo>
                    <a:pt x="360" y="660"/>
                  </a:lnTo>
                  <a:lnTo>
                    <a:pt x="360" y="660"/>
                  </a:lnTo>
                  <a:lnTo>
                    <a:pt x="328" y="652"/>
                  </a:lnTo>
                  <a:lnTo>
                    <a:pt x="314" y="686"/>
                  </a:lnTo>
                  <a:lnTo>
                    <a:pt x="314" y="706"/>
                  </a:lnTo>
                  <a:lnTo>
                    <a:pt x="314" y="706"/>
                  </a:lnTo>
                  <a:lnTo>
                    <a:pt x="316" y="722"/>
                  </a:lnTo>
                  <a:lnTo>
                    <a:pt x="316" y="722"/>
                  </a:lnTo>
                  <a:lnTo>
                    <a:pt x="300" y="730"/>
                  </a:lnTo>
                  <a:lnTo>
                    <a:pt x="300" y="730"/>
                  </a:lnTo>
                  <a:lnTo>
                    <a:pt x="278" y="748"/>
                  </a:lnTo>
                  <a:lnTo>
                    <a:pt x="278" y="748"/>
                  </a:lnTo>
                  <a:lnTo>
                    <a:pt x="276" y="748"/>
                  </a:lnTo>
                  <a:lnTo>
                    <a:pt x="244" y="768"/>
                  </a:lnTo>
                  <a:lnTo>
                    <a:pt x="244" y="818"/>
                  </a:lnTo>
                  <a:lnTo>
                    <a:pt x="244" y="818"/>
                  </a:lnTo>
                  <a:lnTo>
                    <a:pt x="250" y="818"/>
                  </a:lnTo>
                  <a:lnTo>
                    <a:pt x="250" y="818"/>
                  </a:lnTo>
                  <a:lnTo>
                    <a:pt x="250" y="818"/>
                  </a:lnTo>
                  <a:lnTo>
                    <a:pt x="250" y="818"/>
                  </a:lnTo>
                  <a:lnTo>
                    <a:pt x="234" y="830"/>
                  </a:lnTo>
                  <a:lnTo>
                    <a:pt x="234" y="872"/>
                  </a:lnTo>
                  <a:lnTo>
                    <a:pt x="234" y="872"/>
                  </a:lnTo>
                  <a:lnTo>
                    <a:pt x="250" y="880"/>
                  </a:lnTo>
                  <a:lnTo>
                    <a:pt x="250" y="880"/>
                  </a:lnTo>
                  <a:lnTo>
                    <a:pt x="250" y="890"/>
                  </a:lnTo>
                  <a:lnTo>
                    <a:pt x="250" y="890"/>
                  </a:lnTo>
                  <a:lnTo>
                    <a:pt x="250" y="896"/>
                  </a:lnTo>
                  <a:lnTo>
                    <a:pt x="250" y="896"/>
                  </a:lnTo>
                  <a:lnTo>
                    <a:pt x="234" y="910"/>
                  </a:lnTo>
                  <a:lnTo>
                    <a:pt x="234" y="910"/>
                  </a:lnTo>
                  <a:lnTo>
                    <a:pt x="240" y="924"/>
                  </a:lnTo>
                  <a:lnTo>
                    <a:pt x="240" y="924"/>
                  </a:lnTo>
                  <a:lnTo>
                    <a:pt x="230" y="918"/>
                  </a:lnTo>
                  <a:lnTo>
                    <a:pt x="230" y="918"/>
                  </a:lnTo>
                  <a:lnTo>
                    <a:pt x="226" y="912"/>
                  </a:lnTo>
                  <a:lnTo>
                    <a:pt x="226" y="912"/>
                  </a:lnTo>
                  <a:lnTo>
                    <a:pt x="220" y="898"/>
                  </a:lnTo>
                  <a:lnTo>
                    <a:pt x="220" y="898"/>
                  </a:lnTo>
                  <a:lnTo>
                    <a:pt x="214" y="896"/>
                  </a:lnTo>
                  <a:lnTo>
                    <a:pt x="214" y="896"/>
                  </a:lnTo>
                  <a:lnTo>
                    <a:pt x="214" y="888"/>
                  </a:lnTo>
                  <a:lnTo>
                    <a:pt x="214" y="888"/>
                  </a:lnTo>
                  <a:lnTo>
                    <a:pt x="202" y="876"/>
                  </a:lnTo>
                  <a:lnTo>
                    <a:pt x="202" y="876"/>
                  </a:lnTo>
                  <a:lnTo>
                    <a:pt x="194" y="854"/>
                  </a:lnTo>
                  <a:lnTo>
                    <a:pt x="194" y="854"/>
                  </a:lnTo>
                  <a:lnTo>
                    <a:pt x="192" y="850"/>
                  </a:lnTo>
                  <a:lnTo>
                    <a:pt x="192" y="850"/>
                  </a:lnTo>
                  <a:lnTo>
                    <a:pt x="198" y="840"/>
                  </a:lnTo>
                  <a:lnTo>
                    <a:pt x="198" y="840"/>
                  </a:lnTo>
                  <a:lnTo>
                    <a:pt x="196" y="834"/>
                  </a:lnTo>
                  <a:lnTo>
                    <a:pt x="196" y="834"/>
                  </a:lnTo>
                  <a:lnTo>
                    <a:pt x="206" y="814"/>
                  </a:lnTo>
                  <a:lnTo>
                    <a:pt x="186" y="754"/>
                  </a:lnTo>
                  <a:lnTo>
                    <a:pt x="186" y="754"/>
                  </a:lnTo>
                  <a:lnTo>
                    <a:pt x="176" y="760"/>
                  </a:lnTo>
                  <a:lnTo>
                    <a:pt x="176" y="760"/>
                  </a:lnTo>
                  <a:lnTo>
                    <a:pt x="182" y="746"/>
                  </a:lnTo>
                  <a:lnTo>
                    <a:pt x="182" y="746"/>
                  </a:lnTo>
                  <a:lnTo>
                    <a:pt x="170" y="726"/>
                  </a:lnTo>
                  <a:lnTo>
                    <a:pt x="170" y="726"/>
                  </a:lnTo>
                  <a:lnTo>
                    <a:pt x="166" y="718"/>
                  </a:lnTo>
                  <a:lnTo>
                    <a:pt x="166" y="718"/>
                  </a:lnTo>
                  <a:lnTo>
                    <a:pt x="166" y="716"/>
                  </a:lnTo>
                  <a:lnTo>
                    <a:pt x="166" y="716"/>
                  </a:lnTo>
                  <a:lnTo>
                    <a:pt x="172" y="704"/>
                  </a:lnTo>
                  <a:lnTo>
                    <a:pt x="172" y="704"/>
                  </a:lnTo>
                  <a:lnTo>
                    <a:pt x="172" y="678"/>
                  </a:lnTo>
                  <a:lnTo>
                    <a:pt x="172" y="678"/>
                  </a:lnTo>
                  <a:lnTo>
                    <a:pt x="180" y="654"/>
                  </a:lnTo>
                  <a:lnTo>
                    <a:pt x="180" y="654"/>
                  </a:lnTo>
                  <a:lnTo>
                    <a:pt x="170" y="628"/>
                  </a:lnTo>
                  <a:lnTo>
                    <a:pt x="170" y="628"/>
                  </a:lnTo>
                  <a:lnTo>
                    <a:pt x="170" y="612"/>
                  </a:lnTo>
                  <a:lnTo>
                    <a:pt x="170" y="612"/>
                  </a:lnTo>
                  <a:lnTo>
                    <a:pt x="170" y="562"/>
                  </a:lnTo>
                  <a:lnTo>
                    <a:pt x="170" y="562"/>
                  </a:lnTo>
                  <a:lnTo>
                    <a:pt x="166" y="538"/>
                  </a:lnTo>
                  <a:lnTo>
                    <a:pt x="166" y="538"/>
                  </a:lnTo>
                  <a:lnTo>
                    <a:pt x="166" y="500"/>
                  </a:lnTo>
                  <a:lnTo>
                    <a:pt x="166" y="500"/>
                  </a:lnTo>
                  <a:lnTo>
                    <a:pt x="170" y="472"/>
                  </a:lnTo>
                  <a:lnTo>
                    <a:pt x="162" y="444"/>
                  </a:lnTo>
                  <a:lnTo>
                    <a:pt x="150" y="410"/>
                  </a:lnTo>
                  <a:lnTo>
                    <a:pt x="150" y="410"/>
                  </a:lnTo>
                  <a:lnTo>
                    <a:pt x="114" y="388"/>
                  </a:lnTo>
                  <a:lnTo>
                    <a:pt x="114" y="388"/>
                  </a:lnTo>
                  <a:lnTo>
                    <a:pt x="88" y="372"/>
                  </a:lnTo>
                  <a:lnTo>
                    <a:pt x="88" y="372"/>
                  </a:lnTo>
                  <a:lnTo>
                    <a:pt x="88" y="372"/>
                  </a:lnTo>
                  <a:lnTo>
                    <a:pt x="76" y="364"/>
                  </a:lnTo>
                  <a:lnTo>
                    <a:pt x="76" y="364"/>
                  </a:lnTo>
                  <a:lnTo>
                    <a:pt x="74" y="362"/>
                  </a:lnTo>
                  <a:lnTo>
                    <a:pt x="74" y="362"/>
                  </a:lnTo>
                  <a:lnTo>
                    <a:pt x="72" y="344"/>
                  </a:lnTo>
                  <a:lnTo>
                    <a:pt x="72" y="344"/>
                  </a:lnTo>
                  <a:lnTo>
                    <a:pt x="52" y="318"/>
                  </a:lnTo>
                  <a:lnTo>
                    <a:pt x="52" y="318"/>
                  </a:lnTo>
                  <a:lnTo>
                    <a:pt x="40" y="298"/>
                  </a:lnTo>
                  <a:lnTo>
                    <a:pt x="40" y="298"/>
                  </a:lnTo>
                  <a:lnTo>
                    <a:pt x="30" y="268"/>
                  </a:lnTo>
                  <a:lnTo>
                    <a:pt x="14" y="244"/>
                  </a:lnTo>
                  <a:lnTo>
                    <a:pt x="14" y="244"/>
                  </a:lnTo>
                  <a:lnTo>
                    <a:pt x="2" y="236"/>
                  </a:lnTo>
                  <a:lnTo>
                    <a:pt x="2" y="236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0" y="226"/>
                  </a:lnTo>
                  <a:lnTo>
                    <a:pt x="0" y="226"/>
                  </a:lnTo>
                  <a:lnTo>
                    <a:pt x="10" y="216"/>
                  </a:lnTo>
                  <a:lnTo>
                    <a:pt x="10" y="182"/>
                  </a:lnTo>
                  <a:lnTo>
                    <a:pt x="10" y="182"/>
                  </a:lnTo>
                  <a:lnTo>
                    <a:pt x="6" y="178"/>
                  </a:lnTo>
                  <a:lnTo>
                    <a:pt x="6" y="178"/>
                  </a:lnTo>
                  <a:lnTo>
                    <a:pt x="12" y="164"/>
                  </a:lnTo>
                  <a:lnTo>
                    <a:pt x="12" y="164"/>
                  </a:lnTo>
                  <a:lnTo>
                    <a:pt x="12" y="164"/>
                  </a:lnTo>
                  <a:lnTo>
                    <a:pt x="12" y="164"/>
                  </a:lnTo>
                  <a:lnTo>
                    <a:pt x="32" y="158"/>
                  </a:lnTo>
                  <a:lnTo>
                    <a:pt x="32" y="158"/>
                  </a:lnTo>
                  <a:lnTo>
                    <a:pt x="32" y="138"/>
                  </a:lnTo>
                  <a:lnTo>
                    <a:pt x="32" y="138"/>
                  </a:lnTo>
                  <a:lnTo>
                    <a:pt x="34" y="136"/>
                  </a:lnTo>
                  <a:lnTo>
                    <a:pt x="64" y="112"/>
                  </a:lnTo>
                  <a:lnTo>
                    <a:pt x="64" y="112"/>
                  </a:lnTo>
                  <a:lnTo>
                    <a:pt x="50" y="92"/>
                  </a:lnTo>
                  <a:lnTo>
                    <a:pt x="50" y="92"/>
                  </a:lnTo>
                  <a:lnTo>
                    <a:pt x="54" y="82"/>
                  </a:lnTo>
                  <a:lnTo>
                    <a:pt x="54" y="82"/>
                  </a:lnTo>
                  <a:lnTo>
                    <a:pt x="54" y="52"/>
                  </a:lnTo>
                  <a:lnTo>
                    <a:pt x="54" y="52"/>
                  </a:lnTo>
                  <a:lnTo>
                    <a:pt x="56" y="50"/>
                  </a:lnTo>
                  <a:lnTo>
                    <a:pt x="56" y="50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76" y="36"/>
                  </a:lnTo>
                  <a:lnTo>
                    <a:pt x="76" y="36"/>
                  </a:lnTo>
                  <a:lnTo>
                    <a:pt x="82" y="16"/>
                  </a:lnTo>
                  <a:lnTo>
                    <a:pt x="82" y="16"/>
                  </a:lnTo>
                  <a:lnTo>
                    <a:pt x="84" y="14"/>
                  </a:lnTo>
                  <a:lnTo>
                    <a:pt x="84" y="14"/>
                  </a:lnTo>
                  <a:lnTo>
                    <a:pt x="98" y="12"/>
                  </a:lnTo>
                  <a:lnTo>
                    <a:pt x="98" y="12"/>
                  </a:lnTo>
                  <a:close/>
                </a:path>
              </a:pathLst>
            </a:custGeom>
            <a:solidFill>
              <a:srgbClr val="F2A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119"/>
            <p:cNvSpPr>
              <a:spLocks noEditPoints="1"/>
            </p:cNvSpPr>
            <p:nvPr/>
          </p:nvSpPr>
          <p:spPr bwMode="auto">
            <a:xfrm>
              <a:off x="681" y="2467"/>
              <a:ext cx="944" cy="1164"/>
            </a:xfrm>
            <a:custGeom>
              <a:avLst/>
              <a:gdLst>
                <a:gd name="T0" fmla="*/ 932 w 944"/>
                <a:gd name="T1" fmla="*/ 0 h 1164"/>
                <a:gd name="T2" fmla="*/ 0 w 944"/>
                <a:gd name="T3" fmla="*/ 0 h 1164"/>
                <a:gd name="T4" fmla="*/ 0 w 944"/>
                <a:gd name="T5" fmla="*/ 1164 h 1164"/>
                <a:gd name="T6" fmla="*/ 944 w 944"/>
                <a:gd name="T7" fmla="*/ 1164 h 1164"/>
                <a:gd name="T8" fmla="*/ 944 w 944"/>
                <a:gd name="T9" fmla="*/ 0 h 1164"/>
                <a:gd name="T10" fmla="*/ 932 w 944"/>
                <a:gd name="T11" fmla="*/ 0 h 1164"/>
                <a:gd name="T12" fmla="*/ 920 w 944"/>
                <a:gd name="T13" fmla="*/ 24 h 1164"/>
                <a:gd name="T14" fmla="*/ 920 w 944"/>
                <a:gd name="T15" fmla="*/ 24 h 1164"/>
                <a:gd name="T16" fmla="*/ 920 w 944"/>
                <a:gd name="T17" fmla="*/ 1140 h 1164"/>
                <a:gd name="T18" fmla="*/ 920 w 944"/>
                <a:gd name="T19" fmla="*/ 1140 h 1164"/>
                <a:gd name="T20" fmla="*/ 24 w 944"/>
                <a:gd name="T21" fmla="*/ 1140 h 1164"/>
                <a:gd name="T22" fmla="*/ 24 w 944"/>
                <a:gd name="T23" fmla="*/ 1140 h 1164"/>
                <a:gd name="T24" fmla="*/ 24 w 944"/>
                <a:gd name="T25" fmla="*/ 24 h 1164"/>
                <a:gd name="T26" fmla="*/ 24 w 944"/>
                <a:gd name="T27" fmla="*/ 24 h 1164"/>
                <a:gd name="T28" fmla="*/ 920 w 944"/>
                <a:gd name="T29" fmla="*/ 24 h 1164"/>
                <a:gd name="T30" fmla="*/ 920 w 944"/>
                <a:gd name="T31" fmla="*/ 24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44" h="1164">
                  <a:moveTo>
                    <a:pt x="932" y="0"/>
                  </a:moveTo>
                  <a:lnTo>
                    <a:pt x="0" y="0"/>
                  </a:lnTo>
                  <a:lnTo>
                    <a:pt x="0" y="1164"/>
                  </a:lnTo>
                  <a:lnTo>
                    <a:pt x="944" y="1164"/>
                  </a:lnTo>
                  <a:lnTo>
                    <a:pt x="944" y="0"/>
                  </a:lnTo>
                  <a:lnTo>
                    <a:pt x="932" y="0"/>
                  </a:lnTo>
                  <a:close/>
                  <a:moveTo>
                    <a:pt x="920" y="24"/>
                  </a:moveTo>
                  <a:lnTo>
                    <a:pt x="920" y="24"/>
                  </a:lnTo>
                  <a:lnTo>
                    <a:pt x="920" y="1140"/>
                  </a:lnTo>
                  <a:lnTo>
                    <a:pt x="920" y="1140"/>
                  </a:lnTo>
                  <a:lnTo>
                    <a:pt x="24" y="1140"/>
                  </a:lnTo>
                  <a:lnTo>
                    <a:pt x="24" y="1140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920" y="24"/>
                  </a:lnTo>
                  <a:lnTo>
                    <a:pt x="920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117" name="Group 122"/>
          <p:cNvGrpSpPr>
            <a:grpSpLocks noChangeAspect="1"/>
          </p:cNvGrpSpPr>
          <p:nvPr/>
        </p:nvGrpSpPr>
        <p:grpSpPr bwMode="auto">
          <a:xfrm>
            <a:off x="5439325" y="4100070"/>
            <a:ext cx="1955800" cy="1793875"/>
            <a:chOff x="2358" y="2860"/>
            <a:chExt cx="1232" cy="1130"/>
          </a:xfrm>
        </p:grpSpPr>
        <p:sp>
          <p:nvSpPr>
            <p:cNvPr id="1118" name="AutoShape 121"/>
            <p:cNvSpPr>
              <a:spLocks noChangeAspect="1" noChangeArrowheads="1" noTextEdit="1"/>
            </p:cNvSpPr>
            <p:nvPr/>
          </p:nvSpPr>
          <p:spPr bwMode="auto">
            <a:xfrm>
              <a:off x="2358" y="2860"/>
              <a:ext cx="1232" cy="1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125"/>
            <p:cNvSpPr>
              <a:spLocks noEditPoints="1"/>
            </p:cNvSpPr>
            <p:nvPr/>
          </p:nvSpPr>
          <p:spPr bwMode="auto">
            <a:xfrm>
              <a:off x="2382" y="2884"/>
              <a:ext cx="1184" cy="1082"/>
            </a:xfrm>
            <a:custGeom>
              <a:avLst/>
              <a:gdLst>
                <a:gd name="T0" fmla="*/ 1172 w 1184"/>
                <a:gd name="T1" fmla="*/ 0 h 1082"/>
                <a:gd name="T2" fmla="*/ 0 w 1184"/>
                <a:gd name="T3" fmla="*/ 0 h 1082"/>
                <a:gd name="T4" fmla="*/ 0 w 1184"/>
                <a:gd name="T5" fmla="*/ 1082 h 1082"/>
                <a:gd name="T6" fmla="*/ 1184 w 1184"/>
                <a:gd name="T7" fmla="*/ 1082 h 1082"/>
                <a:gd name="T8" fmla="*/ 1184 w 1184"/>
                <a:gd name="T9" fmla="*/ 0 h 1082"/>
                <a:gd name="T10" fmla="*/ 1172 w 1184"/>
                <a:gd name="T11" fmla="*/ 0 h 1082"/>
                <a:gd name="T12" fmla="*/ 1160 w 1184"/>
                <a:gd name="T13" fmla="*/ 24 h 1082"/>
                <a:gd name="T14" fmla="*/ 1160 w 1184"/>
                <a:gd name="T15" fmla="*/ 24 h 1082"/>
                <a:gd name="T16" fmla="*/ 1160 w 1184"/>
                <a:gd name="T17" fmla="*/ 1058 h 1082"/>
                <a:gd name="T18" fmla="*/ 1160 w 1184"/>
                <a:gd name="T19" fmla="*/ 1058 h 1082"/>
                <a:gd name="T20" fmla="*/ 24 w 1184"/>
                <a:gd name="T21" fmla="*/ 1058 h 1082"/>
                <a:gd name="T22" fmla="*/ 24 w 1184"/>
                <a:gd name="T23" fmla="*/ 1058 h 1082"/>
                <a:gd name="T24" fmla="*/ 24 w 1184"/>
                <a:gd name="T25" fmla="*/ 24 h 1082"/>
                <a:gd name="T26" fmla="*/ 24 w 1184"/>
                <a:gd name="T27" fmla="*/ 24 h 1082"/>
                <a:gd name="T28" fmla="*/ 1160 w 1184"/>
                <a:gd name="T29" fmla="*/ 24 h 1082"/>
                <a:gd name="T30" fmla="*/ 1160 w 1184"/>
                <a:gd name="T31" fmla="*/ 24 h 10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4" h="1082">
                  <a:moveTo>
                    <a:pt x="1172" y="0"/>
                  </a:moveTo>
                  <a:lnTo>
                    <a:pt x="0" y="0"/>
                  </a:lnTo>
                  <a:lnTo>
                    <a:pt x="0" y="1082"/>
                  </a:lnTo>
                  <a:lnTo>
                    <a:pt x="1184" y="1082"/>
                  </a:lnTo>
                  <a:lnTo>
                    <a:pt x="1184" y="0"/>
                  </a:lnTo>
                  <a:lnTo>
                    <a:pt x="1172" y="0"/>
                  </a:lnTo>
                  <a:close/>
                  <a:moveTo>
                    <a:pt x="1160" y="24"/>
                  </a:moveTo>
                  <a:lnTo>
                    <a:pt x="1160" y="24"/>
                  </a:lnTo>
                  <a:lnTo>
                    <a:pt x="1160" y="1058"/>
                  </a:lnTo>
                  <a:lnTo>
                    <a:pt x="1160" y="1058"/>
                  </a:lnTo>
                  <a:lnTo>
                    <a:pt x="24" y="1058"/>
                  </a:lnTo>
                  <a:lnTo>
                    <a:pt x="24" y="1058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1160" y="24"/>
                  </a:lnTo>
                  <a:lnTo>
                    <a:pt x="1160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126"/>
            <p:cNvSpPr>
              <a:spLocks/>
            </p:cNvSpPr>
            <p:nvPr/>
          </p:nvSpPr>
          <p:spPr bwMode="auto">
            <a:xfrm>
              <a:off x="2524" y="3010"/>
              <a:ext cx="896" cy="734"/>
            </a:xfrm>
            <a:custGeom>
              <a:avLst/>
              <a:gdLst>
                <a:gd name="T0" fmla="*/ 234 w 896"/>
                <a:gd name="T1" fmla="*/ 138 h 734"/>
                <a:gd name="T2" fmla="*/ 296 w 896"/>
                <a:gd name="T3" fmla="*/ 86 h 734"/>
                <a:gd name="T4" fmla="*/ 366 w 896"/>
                <a:gd name="T5" fmla="*/ 106 h 734"/>
                <a:gd name="T6" fmla="*/ 362 w 896"/>
                <a:gd name="T7" fmla="*/ 74 h 734"/>
                <a:gd name="T8" fmla="*/ 382 w 896"/>
                <a:gd name="T9" fmla="*/ 32 h 734"/>
                <a:gd name="T10" fmla="*/ 436 w 896"/>
                <a:gd name="T11" fmla="*/ 36 h 734"/>
                <a:gd name="T12" fmla="*/ 466 w 896"/>
                <a:gd name="T13" fmla="*/ 30 h 734"/>
                <a:gd name="T14" fmla="*/ 512 w 896"/>
                <a:gd name="T15" fmla="*/ 22 h 734"/>
                <a:gd name="T16" fmla="*/ 542 w 896"/>
                <a:gd name="T17" fmla="*/ 46 h 734"/>
                <a:gd name="T18" fmla="*/ 512 w 896"/>
                <a:gd name="T19" fmla="*/ 96 h 734"/>
                <a:gd name="T20" fmla="*/ 568 w 896"/>
                <a:gd name="T21" fmla="*/ 140 h 734"/>
                <a:gd name="T22" fmla="*/ 636 w 896"/>
                <a:gd name="T23" fmla="*/ 170 h 734"/>
                <a:gd name="T24" fmla="*/ 656 w 896"/>
                <a:gd name="T25" fmla="*/ 92 h 734"/>
                <a:gd name="T26" fmla="*/ 668 w 896"/>
                <a:gd name="T27" fmla="*/ 26 h 734"/>
                <a:gd name="T28" fmla="*/ 690 w 896"/>
                <a:gd name="T29" fmla="*/ 36 h 734"/>
                <a:gd name="T30" fmla="*/ 706 w 896"/>
                <a:gd name="T31" fmla="*/ 106 h 734"/>
                <a:gd name="T32" fmla="*/ 746 w 896"/>
                <a:gd name="T33" fmla="*/ 130 h 734"/>
                <a:gd name="T34" fmla="*/ 758 w 896"/>
                <a:gd name="T35" fmla="*/ 200 h 734"/>
                <a:gd name="T36" fmla="*/ 806 w 896"/>
                <a:gd name="T37" fmla="*/ 250 h 734"/>
                <a:gd name="T38" fmla="*/ 830 w 896"/>
                <a:gd name="T39" fmla="*/ 320 h 734"/>
                <a:gd name="T40" fmla="*/ 856 w 896"/>
                <a:gd name="T41" fmla="*/ 336 h 734"/>
                <a:gd name="T42" fmla="*/ 896 w 896"/>
                <a:gd name="T43" fmla="*/ 406 h 734"/>
                <a:gd name="T44" fmla="*/ 888 w 896"/>
                <a:gd name="T45" fmla="*/ 496 h 734"/>
                <a:gd name="T46" fmla="*/ 848 w 896"/>
                <a:gd name="T47" fmla="*/ 590 h 734"/>
                <a:gd name="T48" fmla="*/ 788 w 896"/>
                <a:gd name="T49" fmla="*/ 686 h 734"/>
                <a:gd name="T50" fmla="*/ 752 w 896"/>
                <a:gd name="T51" fmla="*/ 712 h 734"/>
                <a:gd name="T52" fmla="*/ 686 w 896"/>
                <a:gd name="T53" fmla="*/ 720 h 734"/>
                <a:gd name="T54" fmla="*/ 602 w 896"/>
                <a:gd name="T55" fmla="*/ 706 h 734"/>
                <a:gd name="T56" fmla="*/ 560 w 896"/>
                <a:gd name="T57" fmla="*/ 646 h 734"/>
                <a:gd name="T58" fmla="*/ 542 w 896"/>
                <a:gd name="T59" fmla="*/ 616 h 734"/>
                <a:gd name="T60" fmla="*/ 542 w 896"/>
                <a:gd name="T61" fmla="*/ 572 h 734"/>
                <a:gd name="T62" fmla="*/ 510 w 896"/>
                <a:gd name="T63" fmla="*/ 620 h 734"/>
                <a:gd name="T64" fmla="*/ 458 w 896"/>
                <a:gd name="T65" fmla="*/ 552 h 734"/>
                <a:gd name="T66" fmla="*/ 382 w 896"/>
                <a:gd name="T67" fmla="*/ 540 h 734"/>
                <a:gd name="T68" fmla="*/ 302 w 896"/>
                <a:gd name="T69" fmla="*/ 564 h 734"/>
                <a:gd name="T70" fmla="*/ 252 w 896"/>
                <a:gd name="T71" fmla="*/ 602 h 734"/>
                <a:gd name="T72" fmla="*/ 174 w 896"/>
                <a:gd name="T73" fmla="*/ 618 h 734"/>
                <a:gd name="T74" fmla="*/ 104 w 896"/>
                <a:gd name="T75" fmla="*/ 652 h 734"/>
                <a:gd name="T76" fmla="*/ 74 w 896"/>
                <a:gd name="T77" fmla="*/ 616 h 734"/>
                <a:gd name="T78" fmla="*/ 68 w 896"/>
                <a:gd name="T79" fmla="*/ 562 h 734"/>
                <a:gd name="T80" fmla="*/ 34 w 896"/>
                <a:gd name="T81" fmla="*/ 490 h 734"/>
                <a:gd name="T82" fmla="*/ 6 w 896"/>
                <a:gd name="T83" fmla="*/ 440 h 734"/>
                <a:gd name="T84" fmla="*/ 14 w 896"/>
                <a:gd name="T85" fmla="*/ 404 h 734"/>
                <a:gd name="T86" fmla="*/ 4 w 896"/>
                <a:gd name="T87" fmla="*/ 360 h 734"/>
                <a:gd name="T88" fmla="*/ 18 w 896"/>
                <a:gd name="T89" fmla="*/ 336 h 734"/>
                <a:gd name="T90" fmla="*/ 22 w 896"/>
                <a:gd name="T91" fmla="*/ 330 h 734"/>
                <a:gd name="T92" fmla="*/ 48 w 896"/>
                <a:gd name="T93" fmla="*/ 288 h 734"/>
                <a:gd name="T94" fmla="*/ 120 w 896"/>
                <a:gd name="T95" fmla="*/ 244 h 734"/>
                <a:gd name="T96" fmla="*/ 182 w 896"/>
                <a:gd name="T97" fmla="*/ 194 h 734"/>
                <a:gd name="T98" fmla="*/ 208 w 896"/>
                <a:gd name="T99" fmla="*/ 174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96" h="734">
                  <a:moveTo>
                    <a:pt x="210" y="160"/>
                  </a:moveTo>
                  <a:lnTo>
                    <a:pt x="218" y="138"/>
                  </a:lnTo>
                  <a:lnTo>
                    <a:pt x="234" y="138"/>
                  </a:lnTo>
                  <a:lnTo>
                    <a:pt x="248" y="108"/>
                  </a:lnTo>
                  <a:lnTo>
                    <a:pt x="266" y="86"/>
                  </a:lnTo>
                  <a:lnTo>
                    <a:pt x="296" y="86"/>
                  </a:lnTo>
                  <a:lnTo>
                    <a:pt x="326" y="102"/>
                  </a:lnTo>
                  <a:lnTo>
                    <a:pt x="350" y="108"/>
                  </a:lnTo>
                  <a:lnTo>
                    <a:pt x="366" y="106"/>
                  </a:lnTo>
                  <a:lnTo>
                    <a:pt x="358" y="92"/>
                  </a:lnTo>
                  <a:lnTo>
                    <a:pt x="350" y="80"/>
                  </a:lnTo>
                  <a:lnTo>
                    <a:pt x="362" y="74"/>
                  </a:lnTo>
                  <a:lnTo>
                    <a:pt x="370" y="56"/>
                  </a:lnTo>
                  <a:lnTo>
                    <a:pt x="380" y="52"/>
                  </a:lnTo>
                  <a:lnTo>
                    <a:pt x="382" y="32"/>
                  </a:lnTo>
                  <a:lnTo>
                    <a:pt x="398" y="28"/>
                  </a:lnTo>
                  <a:lnTo>
                    <a:pt x="414" y="40"/>
                  </a:lnTo>
                  <a:lnTo>
                    <a:pt x="436" y="36"/>
                  </a:lnTo>
                  <a:lnTo>
                    <a:pt x="430" y="18"/>
                  </a:lnTo>
                  <a:lnTo>
                    <a:pt x="452" y="16"/>
                  </a:lnTo>
                  <a:lnTo>
                    <a:pt x="466" y="30"/>
                  </a:lnTo>
                  <a:lnTo>
                    <a:pt x="488" y="40"/>
                  </a:lnTo>
                  <a:lnTo>
                    <a:pt x="496" y="28"/>
                  </a:lnTo>
                  <a:lnTo>
                    <a:pt x="512" y="22"/>
                  </a:lnTo>
                  <a:lnTo>
                    <a:pt x="518" y="32"/>
                  </a:lnTo>
                  <a:lnTo>
                    <a:pt x="530" y="28"/>
                  </a:lnTo>
                  <a:lnTo>
                    <a:pt x="542" y="46"/>
                  </a:lnTo>
                  <a:lnTo>
                    <a:pt x="524" y="62"/>
                  </a:lnTo>
                  <a:lnTo>
                    <a:pt x="514" y="76"/>
                  </a:lnTo>
                  <a:lnTo>
                    <a:pt x="512" y="96"/>
                  </a:lnTo>
                  <a:lnTo>
                    <a:pt x="516" y="112"/>
                  </a:lnTo>
                  <a:lnTo>
                    <a:pt x="546" y="130"/>
                  </a:lnTo>
                  <a:lnTo>
                    <a:pt x="568" y="140"/>
                  </a:lnTo>
                  <a:lnTo>
                    <a:pt x="594" y="164"/>
                  </a:lnTo>
                  <a:lnTo>
                    <a:pt x="614" y="180"/>
                  </a:lnTo>
                  <a:lnTo>
                    <a:pt x="636" y="170"/>
                  </a:lnTo>
                  <a:lnTo>
                    <a:pt x="644" y="146"/>
                  </a:lnTo>
                  <a:lnTo>
                    <a:pt x="658" y="120"/>
                  </a:lnTo>
                  <a:lnTo>
                    <a:pt x="656" y="92"/>
                  </a:lnTo>
                  <a:lnTo>
                    <a:pt x="660" y="62"/>
                  </a:lnTo>
                  <a:lnTo>
                    <a:pt x="666" y="40"/>
                  </a:lnTo>
                  <a:lnTo>
                    <a:pt x="668" y="26"/>
                  </a:lnTo>
                  <a:lnTo>
                    <a:pt x="668" y="0"/>
                  </a:lnTo>
                  <a:lnTo>
                    <a:pt x="680" y="6"/>
                  </a:lnTo>
                  <a:lnTo>
                    <a:pt x="690" y="36"/>
                  </a:lnTo>
                  <a:lnTo>
                    <a:pt x="700" y="60"/>
                  </a:lnTo>
                  <a:lnTo>
                    <a:pt x="700" y="86"/>
                  </a:lnTo>
                  <a:lnTo>
                    <a:pt x="706" y="106"/>
                  </a:lnTo>
                  <a:lnTo>
                    <a:pt x="724" y="96"/>
                  </a:lnTo>
                  <a:lnTo>
                    <a:pt x="740" y="106"/>
                  </a:lnTo>
                  <a:lnTo>
                    <a:pt x="746" y="130"/>
                  </a:lnTo>
                  <a:lnTo>
                    <a:pt x="744" y="152"/>
                  </a:lnTo>
                  <a:lnTo>
                    <a:pt x="752" y="172"/>
                  </a:lnTo>
                  <a:lnTo>
                    <a:pt x="758" y="200"/>
                  </a:lnTo>
                  <a:lnTo>
                    <a:pt x="766" y="218"/>
                  </a:lnTo>
                  <a:lnTo>
                    <a:pt x="790" y="228"/>
                  </a:lnTo>
                  <a:lnTo>
                    <a:pt x="806" y="250"/>
                  </a:lnTo>
                  <a:lnTo>
                    <a:pt x="826" y="266"/>
                  </a:lnTo>
                  <a:lnTo>
                    <a:pt x="820" y="290"/>
                  </a:lnTo>
                  <a:lnTo>
                    <a:pt x="830" y="320"/>
                  </a:lnTo>
                  <a:lnTo>
                    <a:pt x="840" y="306"/>
                  </a:lnTo>
                  <a:lnTo>
                    <a:pt x="852" y="316"/>
                  </a:lnTo>
                  <a:lnTo>
                    <a:pt x="856" y="336"/>
                  </a:lnTo>
                  <a:lnTo>
                    <a:pt x="856" y="350"/>
                  </a:lnTo>
                  <a:lnTo>
                    <a:pt x="876" y="376"/>
                  </a:lnTo>
                  <a:lnTo>
                    <a:pt x="896" y="406"/>
                  </a:lnTo>
                  <a:lnTo>
                    <a:pt x="890" y="426"/>
                  </a:lnTo>
                  <a:lnTo>
                    <a:pt x="896" y="464"/>
                  </a:lnTo>
                  <a:lnTo>
                    <a:pt x="888" y="496"/>
                  </a:lnTo>
                  <a:lnTo>
                    <a:pt x="880" y="530"/>
                  </a:lnTo>
                  <a:lnTo>
                    <a:pt x="868" y="562"/>
                  </a:lnTo>
                  <a:lnTo>
                    <a:pt x="848" y="590"/>
                  </a:lnTo>
                  <a:lnTo>
                    <a:pt x="820" y="620"/>
                  </a:lnTo>
                  <a:lnTo>
                    <a:pt x="804" y="648"/>
                  </a:lnTo>
                  <a:lnTo>
                    <a:pt x="788" y="686"/>
                  </a:lnTo>
                  <a:lnTo>
                    <a:pt x="790" y="710"/>
                  </a:lnTo>
                  <a:lnTo>
                    <a:pt x="772" y="716"/>
                  </a:lnTo>
                  <a:lnTo>
                    <a:pt x="752" y="712"/>
                  </a:lnTo>
                  <a:lnTo>
                    <a:pt x="728" y="724"/>
                  </a:lnTo>
                  <a:lnTo>
                    <a:pt x="710" y="734"/>
                  </a:lnTo>
                  <a:lnTo>
                    <a:pt x="686" y="720"/>
                  </a:lnTo>
                  <a:lnTo>
                    <a:pt x="656" y="724"/>
                  </a:lnTo>
                  <a:lnTo>
                    <a:pt x="628" y="718"/>
                  </a:lnTo>
                  <a:lnTo>
                    <a:pt x="602" y="706"/>
                  </a:lnTo>
                  <a:lnTo>
                    <a:pt x="590" y="682"/>
                  </a:lnTo>
                  <a:lnTo>
                    <a:pt x="580" y="648"/>
                  </a:lnTo>
                  <a:lnTo>
                    <a:pt x="560" y="646"/>
                  </a:lnTo>
                  <a:lnTo>
                    <a:pt x="560" y="626"/>
                  </a:lnTo>
                  <a:lnTo>
                    <a:pt x="534" y="630"/>
                  </a:lnTo>
                  <a:lnTo>
                    <a:pt x="542" y="616"/>
                  </a:lnTo>
                  <a:lnTo>
                    <a:pt x="552" y="594"/>
                  </a:lnTo>
                  <a:lnTo>
                    <a:pt x="554" y="578"/>
                  </a:lnTo>
                  <a:lnTo>
                    <a:pt x="542" y="572"/>
                  </a:lnTo>
                  <a:lnTo>
                    <a:pt x="532" y="590"/>
                  </a:lnTo>
                  <a:lnTo>
                    <a:pt x="520" y="606"/>
                  </a:lnTo>
                  <a:lnTo>
                    <a:pt x="510" y="620"/>
                  </a:lnTo>
                  <a:lnTo>
                    <a:pt x="494" y="600"/>
                  </a:lnTo>
                  <a:lnTo>
                    <a:pt x="476" y="574"/>
                  </a:lnTo>
                  <a:lnTo>
                    <a:pt x="458" y="552"/>
                  </a:lnTo>
                  <a:lnTo>
                    <a:pt x="438" y="550"/>
                  </a:lnTo>
                  <a:lnTo>
                    <a:pt x="410" y="538"/>
                  </a:lnTo>
                  <a:lnTo>
                    <a:pt x="382" y="540"/>
                  </a:lnTo>
                  <a:lnTo>
                    <a:pt x="354" y="542"/>
                  </a:lnTo>
                  <a:lnTo>
                    <a:pt x="326" y="556"/>
                  </a:lnTo>
                  <a:lnTo>
                    <a:pt x="302" y="564"/>
                  </a:lnTo>
                  <a:lnTo>
                    <a:pt x="284" y="574"/>
                  </a:lnTo>
                  <a:lnTo>
                    <a:pt x="264" y="582"/>
                  </a:lnTo>
                  <a:lnTo>
                    <a:pt x="252" y="602"/>
                  </a:lnTo>
                  <a:lnTo>
                    <a:pt x="234" y="612"/>
                  </a:lnTo>
                  <a:lnTo>
                    <a:pt x="202" y="604"/>
                  </a:lnTo>
                  <a:lnTo>
                    <a:pt x="174" y="618"/>
                  </a:lnTo>
                  <a:lnTo>
                    <a:pt x="148" y="636"/>
                  </a:lnTo>
                  <a:lnTo>
                    <a:pt x="124" y="650"/>
                  </a:lnTo>
                  <a:lnTo>
                    <a:pt x="104" y="652"/>
                  </a:lnTo>
                  <a:lnTo>
                    <a:pt x="88" y="636"/>
                  </a:lnTo>
                  <a:lnTo>
                    <a:pt x="66" y="626"/>
                  </a:lnTo>
                  <a:lnTo>
                    <a:pt x="74" y="616"/>
                  </a:lnTo>
                  <a:lnTo>
                    <a:pt x="90" y="612"/>
                  </a:lnTo>
                  <a:lnTo>
                    <a:pt x="86" y="592"/>
                  </a:lnTo>
                  <a:lnTo>
                    <a:pt x="68" y="562"/>
                  </a:lnTo>
                  <a:lnTo>
                    <a:pt x="58" y="538"/>
                  </a:lnTo>
                  <a:lnTo>
                    <a:pt x="52" y="510"/>
                  </a:lnTo>
                  <a:lnTo>
                    <a:pt x="34" y="490"/>
                  </a:lnTo>
                  <a:lnTo>
                    <a:pt x="28" y="478"/>
                  </a:lnTo>
                  <a:lnTo>
                    <a:pt x="18" y="458"/>
                  </a:lnTo>
                  <a:lnTo>
                    <a:pt x="6" y="440"/>
                  </a:lnTo>
                  <a:lnTo>
                    <a:pt x="24" y="440"/>
                  </a:lnTo>
                  <a:lnTo>
                    <a:pt x="22" y="426"/>
                  </a:lnTo>
                  <a:lnTo>
                    <a:pt x="14" y="404"/>
                  </a:lnTo>
                  <a:lnTo>
                    <a:pt x="0" y="394"/>
                  </a:lnTo>
                  <a:lnTo>
                    <a:pt x="4" y="360"/>
                  </a:lnTo>
                  <a:lnTo>
                    <a:pt x="4" y="360"/>
                  </a:lnTo>
                  <a:lnTo>
                    <a:pt x="8" y="348"/>
                  </a:lnTo>
                  <a:lnTo>
                    <a:pt x="14" y="340"/>
                  </a:lnTo>
                  <a:lnTo>
                    <a:pt x="18" y="336"/>
                  </a:lnTo>
                  <a:lnTo>
                    <a:pt x="18" y="336"/>
                  </a:lnTo>
                  <a:lnTo>
                    <a:pt x="20" y="334"/>
                  </a:lnTo>
                  <a:lnTo>
                    <a:pt x="22" y="330"/>
                  </a:lnTo>
                  <a:lnTo>
                    <a:pt x="22" y="322"/>
                  </a:lnTo>
                  <a:lnTo>
                    <a:pt x="22" y="310"/>
                  </a:lnTo>
                  <a:lnTo>
                    <a:pt x="48" y="288"/>
                  </a:lnTo>
                  <a:lnTo>
                    <a:pt x="74" y="278"/>
                  </a:lnTo>
                  <a:lnTo>
                    <a:pt x="100" y="256"/>
                  </a:lnTo>
                  <a:lnTo>
                    <a:pt x="120" y="244"/>
                  </a:lnTo>
                  <a:lnTo>
                    <a:pt x="150" y="234"/>
                  </a:lnTo>
                  <a:lnTo>
                    <a:pt x="168" y="222"/>
                  </a:lnTo>
                  <a:lnTo>
                    <a:pt x="182" y="194"/>
                  </a:lnTo>
                  <a:lnTo>
                    <a:pt x="184" y="176"/>
                  </a:lnTo>
                  <a:lnTo>
                    <a:pt x="196" y="152"/>
                  </a:lnTo>
                  <a:lnTo>
                    <a:pt x="208" y="174"/>
                  </a:lnTo>
                  <a:lnTo>
                    <a:pt x="220" y="176"/>
                  </a:lnTo>
                  <a:lnTo>
                    <a:pt x="210" y="160"/>
                  </a:lnTo>
                  <a:close/>
                </a:path>
              </a:pathLst>
            </a:custGeom>
            <a:solidFill>
              <a:srgbClr val="99D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127"/>
            <p:cNvSpPr>
              <a:spLocks/>
            </p:cNvSpPr>
            <p:nvPr/>
          </p:nvSpPr>
          <p:spPr bwMode="auto">
            <a:xfrm>
              <a:off x="3200" y="3798"/>
              <a:ext cx="70" cy="70"/>
            </a:xfrm>
            <a:custGeom>
              <a:avLst/>
              <a:gdLst>
                <a:gd name="T0" fmla="*/ 4 w 70"/>
                <a:gd name="T1" fmla="*/ 0 h 70"/>
                <a:gd name="T2" fmla="*/ 28 w 70"/>
                <a:gd name="T3" fmla="*/ 12 h 70"/>
                <a:gd name="T4" fmla="*/ 56 w 70"/>
                <a:gd name="T5" fmla="*/ 4 h 70"/>
                <a:gd name="T6" fmla="*/ 70 w 70"/>
                <a:gd name="T7" fmla="*/ 4 h 70"/>
                <a:gd name="T8" fmla="*/ 64 w 70"/>
                <a:gd name="T9" fmla="*/ 20 h 70"/>
                <a:gd name="T10" fmla="*/ 54 w 70"/>
                <a:gd name="T11" fmla="*/ 46 h 70"/>
                <a:gd name="T12" fmla="*/ 36 w 70"/>
                <a:gd name="T13" fmla="*/ 62 h 70"/>
                <a:gd name="T14" fmla="*/ 14 w 70"/>
                <a:gd name="T15" fmla="*/ 70 h 70"/>
                <a:gd name="T16" fmla="*/ 6 w 70"/>
                <a:gd name="T17" fmla="*/ 62 h 70"/>
                <a:gd name="T18" fmla="*/ 6 w 70"/>
                <a:gd name="T19" fmla="*/ 40 h 70"/>
                <a:gd name="T20" fmla="*/ 0 w 70"/>
                <a:gd name="T21" fmla="*/ 22 h 70"/>
                <a:gd name="T22" fmla="*/ 4 w 70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" h="70">
                  <a:moveTo>
                    <a:pt x="4" y="0"/>
                  </a:moveTo>
                  <a:lnTo>
                    <a:pt x="28" y="12"/>
                  </a:lnTo>
                  <a:lnTo>
                    <a:pt x="56" y="4"/>
                  </a:lnTo>
                  <a:lnTo>
                    <a:pt x="70" y="4"/>
                  </a:lnTo>
                  <a:lnTo>
                    <a:pt x="64" y="20"/>
                  </a:lnTo>
                  <a:lnTo>
                    <a:pt x="54" y="46"/>
                  </a:lnTo>
                  <a:lnTo>
                    <a:pt x="36" y="62"/>
                  </a:lnTo>
                  <a:lnTo>
                    <a:pt x="14" y="70"/>
                  </a:lnTo>
                  <a:lnTo>
                    <a:pt x="6" y="62"/>
                  </a:lnTo>
                  <a:lnTo>
                    <a:pt x="6" y="40"/>
                  </a:lnTo>
                  <a:lnTo>
                    <a:pt x="0" y="2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99D5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129"/>
            <p:cNvSpPr>
              <a:spLocks/>
            </p:cNvSpPr>
            <p:nvPr/>
          </p:nvSpPr>
          <p:spPr bwMode="auto">
            <a:xfrm>
              <a:off x="2524" y="3010"/>
              <a:ext cx="896" cy="734"/>
            </a:xfrm>
            <a:custGeom>
              <a:avLst/>
              <a:gdLst>
                <a:gd name="T0" fmla="*/ 234 w 896"/>
                <a:gd name="T1" fmla="*/ 138 h 734"/>
                <a:gd name="T2" fmla="*/ 296 w 896"/>
                <a:gd name="T3" fmla="*/ 86 h 734"/>
                <a:gd name="T4" fmla="*/ 366 w 896"/>
                <a:gd name="T5" fmla="*/ 106 h 734"/>
                <a:gd name="T6" fmla="*/ 362 w 896"/>
                <a:gd name="T7" fmla="*/ 74 h 734"/>
                <a:gd name="T8" fmla="*/ 382 w 896"/>
                <a:gd name="T9" fmla="*/ 32 h 734"/>
                <a:gd name="T10" fmla="*/ 436 w 896"/>
                <a:gd name="T11" fmla="*/ 36 h 734"/>
                <a:gd name="T12" fmla="*/ 466 w 896"/>
                <a:gd name="T13" fmla="*/ 30 h 734"/>
                <a:gd name="T14" fmla="*/ 512 w 896"/>
                <a:gd name="T15" fmla="*/ 22 h 734"/>
                <a:gd name="T16" fmla="*/ 542 w 896"/>
                <a:gd name="T17" fmla="*/ 46 h 734"/>
                <a:gd name="T18" fmla="*/ 512 w 896"/>
                <a:gd name="T19" fmla="*/ 96 h 734"/>
                <a:gd name="T20" fmla="*/ 568 w 896"/>
                <a:gd name="T21" fmla="*/ 140 h 734"/>
                <a:gd name="T22" fmla="*/ 636 w 896"/>
                <a:gd name="T23" fmla="*/ 170 h 734"/>
                <a:gd name="T24" fmla="*/ 656 w 896"/>
                <a:gd name="T25" fmla="*/ 92 h 734"/>
                <a:gd name="T26" fmla="*/ 668 w 896"/>
                <a:gd name="T27" fmla="*/ 26 h 734"/>
                <a:gd name="T28" fmla="*/ 690 w 896"/>
                <a:gd name="T29" fmla="*/ 36 h 734"/>
                <a:gd name="T30" fmla="*/ 706 w 896"/>
                <a:gd name="T31" fmla="*/ 106 h 734"/>
                <a:gd name="T32" fmla="*/ 746 w 896"/>
                <a:gd name="T33" fmla="*/ 130 h 734"/>
                <a:gd name="T34" fmla="*/ 758 w 896"/>
                <a:gd name="T35" fmla="*/ 200 h 734"/>
                <a:gd name="T36" fmla="*/ 806 w 896"/>
                <a:gd name="T37" fmla="*/ 250 h 734"/>
                <a:gd name="T38" fmla="*/ 830 w 896"/>
                <a:gd name="T39" fmla="*/ 320 h 734"/>
                <a:gd name="T40" fmla="*/ 856 w 896"/>
                <a:gd name="T41" fmla="*/ 336 h 734"/>
                <a:gd name="T42" fmla="*/ 896 w 896"/>
                <a:gd name="T43" fmla="*/ 406 h 734"/>
                <a:gd name="T44" fmla="*/ 888 w 896"/>
                <a:gd name="T45" fmla="*/ 496 h 734"/>
                <a:gd name="T46" fmla="*/ 848 w 896"/>
                <a:gd name="T47" fmla="*/ 590 h 734"/>
                <a:gd name="T48" fmla="*/ 788 w 896"/>
                <a:gd name="T49" fmla="*/ 686 h 734"/>
                <a:gd name="T50" fmla="*/ 752 w 896"/>
                <a:gd name="T51" fmla="*/ 712 h 734"/>
                <a:gd name="T52" fmla="*/ 686 w 896"/>
                <a:gd name="T53" fmla="*/ 720 h 734"/>
                <a:gd name="T54" fmla="*/ 602 w 896"/>
                <a:gd name="T55" fmla="*/ 706 h 734"/>
                <a:gd name="T56" fmla="*/ 560 w 896"/>
                <a:gd name="T57" fmla="*/ 646 h 734"/>
                <a:gd name="T58" fmla="*/ 542 w 896"/>
                <a:gd name="T59" fmla="*/ 616 h 734"/>
                <a:gd name="T60" fmla="*/ 542 w 896"/>
                <a:gd name="T61" fmla="*/ 572 h 734"/>
                <a:gd name="T62" fmla="*/ 510 w 896"/>
                <a:gd name="T63" fmla="*/ 620 h 734"/>
                <a:gd name="T64" fmla="*/ 458 w 896"/>
                <a:gd name="T65" fmla="*/ 552 h 734"/>
                <a:gd name="T66" fmla="*/ 382 w 896"/>
                <a:gd name="T67" fmla="*/ 540 h 734"/>
                <a:gd name="T68" fmla="*/ 302 w 896"/>
                <a:gd name="T69" fmla="*/ 564 h 734"/>
                <a:gd name="T70" fmla="*/ 252 w 896"/>
                <a:gd name="T71" fmla="*/ 602 h 734"/>
                <a:gd name="T72" fmla="*/ 174 w 896"/>
                <a:gd name="T73" fmla="*/ 618 h 734"/>
                <a:gd name="T74" fmla="*/ 104 w 896"/>
                <a:gd name="T75" fmla="*/ 652 h 734"/>
                <a:gd name="T76" fmla="*/ 74 w 896"/>
                <a:gd name="T77" fmla="*/ 616 h 734"/>
                <a:gd name="T78" fmla="*/ 68 w 896"/>
                <a:gd name="T79" fmla="*/ 562 h 734"/>
                <a:gd name="T80" fmla="*/ 34 w 896"/>
                <a:gd name="T81" fmla="*/ 490 h 734"/>
                <a:gd name="T82" fmla="*/ 6 w 896"/>
                <a:gd name="T83" fmla="*/ 440 h 734"/>
                <a:gd name="T84" fmla="*/ 14 w 896"/>
                <a:gd name="T85" fmla="*/ 404 h 734"/>
                <a:gd name="T86" fmla="*/ 4 w 896"/>
                <a:gd name="T87" fmla="*/ 360 h 734"/>
                <a:gd name="T88" fmla="*/ 18 w 896"/>
                <a:gd name="T89" fmla="*/ 336 h 734"/>
                <a:gd name="T90" fmla="*/ 22 w 896"/>
                <a:gd name="T91" fmla="*/ 330 h 734"/>
                <a:gd name="T92" fmla="*/ 48 w 896"/>
                <a:gd name="T93" fmla="*/ 288 h 734"/>
                <a:gd name="T94" fmla="*/ 120 w 896"/>
                <a:gd name="T95" fmla="*/ 244 h 734"/>
                <a:gd name="T96" fmla="*/ 182 w 896"/>
                <a:gd name="T97" fmla="*/ 194 h 734"/>
                <a:gd name="T98" fmla="*/ 210 w 896"/>
                <a:gd name="T99" fmla="*/ 160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96" h="734">
                  <a:moveTo>
                    <a:pt x="210" y="160"/>
                  </a:moveTo>
                  <a:lnTo>
                    <a:pt x="218" y="138"/>
                  </a:lnTo>
                  <a:lnTo>
                    <a:pt x="234" y="138"/>
                  </a:lnTo>
                  <a:lnTo>
                    <a:pt x="248" y="108"/>
                  </a:lnTo>
                  <a:lnTo>
                    <a:pt x="266" y="86"/>
                  </a:lnTo>
                  <a:lnTo>
                    <a:pt x="296" y="86"/>
                  </a:lnTo>
                  <a:lnTo>
                    <a:pt x="326" y="102"/>
                  </a:lnTo>
                  <a:lnTo>
                    <a:pt x="350" y="108"/>
                  </a:lnTo>
                  <a:lnTo>
                    <a:pt x="366" y="106"/>
                  </a:lnTo>
                  <a:lnTo>
                    <a:pt x="358" y="92"/>
                  </a:lnTo>
                  <a:lnTo>
                    <a:pt x="350" y="80"/>
                  </a:lnTo>
                  <a:lnTo>
                    <a:pt x="362" y="74"/>
                  </a:lnTo>
                  <a:lnTo>
                    <a:pt x="370" y="56"/>
                  </a:lnTo>
                  <a:lnTo>
                    <a:pt x="380" y="52"/>
                  </a:lnTo>
                  <a:lnTo>
                    <a:pt x="382" y="32"/>
                  </a:lnTo>
                  <a:lnTo>
                    <a:pt x="398" y="28"/>
                  </a:lnTo>
                  <a:lnTo>
                    <a:pt x="414" y="40"/>
                  </a:lnTo>
                  <a:lnTo>
                    <a:pt x="436" y="36"/>
                  </a:lnTo>
                  <a:lnTo>
                    <a:pt x="430" y="18"/>
                  </a:lnTo>
                  <a:lnTo>
                    <a:pt x="452" y="16"/>
                  </a:lnTo>
                  <a:lnTo>
                    <a:pt x="466" y="30"/>
                  </a:lnTo>
                  <a:lnTo>
                    <a:pt x="488" y="40"/>
                  </a:lnTo>
                  <a:lnTo>
                    <a:pt x="496" y="28"/>
                  </a:lnTo>
                  <a:lnTo>
                    <a:pt x="512" y="22"/>
                  </a:lnTo>
                  <a:lnTo>
                    <a:pt x="518" y="32"/>
                  </a:lnTo>
                  <a:lnTo>
                    <a:pt x="530" y="28"/>
                  </a:lnTo>
                  <a:lnTo>
                    <a:pt x="542" y="46"/>
                  </a:lnTo>
                  <a:lnTo>
                    <a:pt x="524" y="62"/>
                  </a:lnTo>
                  <a:lnTo>
                    <a:pt x="514" y="76"/>
                  </a:lnTo>
                  <a:lnTo>
                    <a:pt x="512" y="96"/>
                  </a:lnTo>
                  <a:lnTo>
                    <a:pt x="516" y="112"/>
                  </a:lnTo>
                  <a:lnTo>
                    <a:pt x="546" y="130"/>
                  </a:lnTo>
                  <a:lnTo>
                    <a:pt x="568" y="140"/>
                  </a:lnTo>
                  <a:lnTo>
                    <a:pt x="594" y="164"/>
                  </a:lnTo>
                  <a:lnTo>
                    <a:pt x="614" y="180"/>
                  </a:lnTo>
                  <a:lnTo>
                    <a:pt x="636" y="170"/>
                  </a:lnTo>
                  <a:lnTo>
                    <a:pt x="644" y="146"/>
                  </a:lnTo>
                  <a:lnTo>
                    <a:pt x="658" y="120"/>
                  </a:lnTo>
                  <a:lnTo>
                    <a:pt x="656" y="92"/>
                  </a:lnTo>
                  <a:lnTo>
                    <a:pt x="660" y="62"/>
                  </a:lnTo>
                  <a:lnTo>
                    <a:pt x="666" y="40"/>
                  </a:lnTo>
                  <a:lnTo>
                    <a:pt x="668" y="26"/>
                  </a:lnTo>
                  <a:lnTo>
                    <a:pt x="668" y="0"/>
                  </a:lnTo>
                  <a:lnTo>
                    <a:pt x="680" y="6"/>
                  </a:lnTo>
                  <a:lnTo>
                    <a:pt x="690" y="36"/>
                  </a:lnTo>
                  <a:lnTo>
                    <a:pt x="700" y="60"/>
                  </a:lnTo>
                  <a:lnTo>
                    <a:pt x="700" y="86"/>
                  </a:lnTo>
                  <a:lnTo>
                    <a:pt x="706" y="106"/>
                  </a:lnTo>
                  <a:lnTo>
                    <a:pt x="724" y="96"/>
                  </a:lnTo>
                  <a:lnTo>
                    <a:pt x="740" y="106"/>
                  </a:lnTo>
                  <a:lnTo>
                    <a:pt x="746" y="130"/>
                  </a:lnTo>
                  <a:lnTo>
                    <a:pt x="744" y="152"/>
                  </a:lnTo>
                  <a:lnTo>
                    <a:pt x="752" y="172"/>
                  </a:lnTo>
                  <a:lnTo>
                    <a:pt x="758" y="200"/>
                  </a:lnTo>
                  <a:lnTo>
                    <a:pt x="766" y="218"/>
                  </a:lnTo>
                  <a:lnTo>
                    <a:pt x="790" y="228"/>
                  </a:lnTo>
                  <a:lnTo>
                    <a:pt x="806" y="250"/>
                  </a:lnTo>
                  <a:lnTo>
                    <a:pt x="826" y="266"/>
                  </a:lnTo>
                  <a:lnTo>
                    <a:pt x="820" y="290"/>
                  </a:lnTo>
                  <a:lnTo>
                    <a:pt x="830" y="320"/>
                  </a:lnTo>
                  <a:lnTo>
                    <a:pt x="840" y="306"/>
                  </a:lnTo>
                  <a:lnTo>
                    <a:pt x="852" y="316"/>
                  </a:lnTo>
                  <a:lnTo>
                    <a:pt x="856" y="336"/>
                  </a:lnTo>
                  <a:lnTo>
                    <a:pt x="856" y="350"/>
                  </a:lnTo>
                  <a:lnTo>
                    <a:pt x="876" y="376"/>
                  </a:lnTo>
                  <a:lnTo>
                    <a:pt x="896" y="406"/>
                  </a:lnTo>
                  <a:lnTo>
                    <a:pt x="890" y="426"/>
                  </a:lnTo>
                  <a:lnTo>
                    <a:pt x="896" y="464"/>
                  </a:lnTo>
                  <a:lnTo>
                    <a:pt x="888" y="496"/>
                  </a:lnTo>
                  <a:lnTo>
                    <a:pt x="880" y="530"/>
                  </a:lnTo>
                  <a:lnTo>
                    <a:pt x="868" y="562"/>
                  </a:lnTo>
                  <a:lnTo>
                    <a:pt x="848" y="590"/>
                  </a:lnTo>
                  <a:lnTo>
                    <a:pt x="820" y="620"/>
                  </a:lnTo>
                  <a:lnTo>
                    <a:pt x="804" y="648"/>
                  </a:lnTo>
                  <a:lnTo>
                    <a:pt x="788" y="686"/>
                  </a:lnTo>
                  <a:lnTo>
                    <a:pt x="790" y="710"/>
                  </a:lnTo>
                  <a:lnTo>
                    <a:pt x="772" y="716"/>
                  </a:lnTo>
                  <a:lnTo>
                    <a:pt x="752" y="712"/>
                  </a:lnTo>
                  <a:lnTo>
                    <a:pt x="728" y="724"/>
                  </a:lnTo>
                  <a:lnTo>
                    <a:pt x="710" y="734"/>
                  </a:lnTo>
                  <a:lnTo>
                    <a:pt x="686" y="720"/>
                  </a:lnTo>
                  <a:lnTo>
                    <a:pt x="656" y="724"/>
                  </a:lnTo>
                  <a:lnTo>
                    <a:pt x="628" y="718"/>
                  </a:lnTo>
                  <a:lnTo>
                    <a:pt x="602" y="706"/>
                  </a:lnTo>
                  <a:lnTo>
                    <a:pt x="590" y="682"/>
                  </a:lnTo>
                  <a:lnTo>
                    <a:pt x="580" y="648"/>
                  </a:lnTo>
                  <a:lnTo>
                    <a:pt x="560" y="646"/>
                  </a:lnTo>
                  <a:lnTo>
                    <a:pt x="560" y="626"/>
                  </a:lnTo>
                  <a:lnTo>
                    <a:pt x="534" y="630"/>
                  </a:lnTo>
                  <a:lnTo>
                    <a:pt x="542" y="616"/>
                  </a:lnTo>
                  <a:lnTo>
                    <a:pt x="552" y="594"/>
                  </a:lnTo>
                  <a:lnTo>
                    <a:pt x="554" y="578"/>
                  </a:lnTo>
                  <a:lnTo>
                    <a:pt x="542" y="572"/>
                  </a:lnTo>
                  <a:lnTo>
                    <a:pt x="532" y="590"/>
                  </a:lnTo>
                  <a:lnTo>
                    <a:pt x="520" y="606"/>
                  </a:lnTo>
                  <a:lnTo>
                    <a:pt x="510" y="620"/>
                  </a:lnTo>
                  <a:lnTo>
                    <a:pt x="494" y="600"/>
                  </a:lnTo>
                  <a:lnTo>
                    <a:pt x="476" y="574"/>
                  </a:lnTo>
                  <a:lnTo>
                    <a:pt x="458" y="552"/>
                  </a:lnTo>
                  <a:lnTo>
                    <a:pt x="438" y="550"/>
                  </a:lnTo>
                  <a:lnTo>
                    <a:pt x="410" y="538"/>
                  </a:lnTo>
                  <a:lnTo>
                    <a:pt x="382" y="540"/>
                  </a:lnTo>
                  <a:lnTo>
                    <a:pt x="354" y="542"/>
                  </a:lnTo>
                  <a:lnTo>
                    <a:pt x="326" y="556"/>
                  </a:lnTo>
                  <a:lnTo>
                    <a:pt x="302" y="564"/>
                  </a:lnTo>
                  <a:lnTo>
                    <a:pt x="284" y="574"/>
                  </a:lnTo>
                  <a:lnTo>
                    <a:pt x="264" y="582"/>
                  </a:lnTo>
                  <a:lnTo>
                    <a:pt x="252" y="602"/>
                  </a:lnTo>
                  <a:lnTo>
                    <a:pt x="234" y="612"/>
                  </a:lnTo>
                  <a:lnTo>
                    <a:pt x="202" y="604"/>
                  </a:lnTo>
                  <a:lnTo>
                    <a:pt x="174" y="618"/>
                  </a:lnTo>
                  <a:lnTo>
                    <a:pt x="148" y="636"/>
                  </a:lnTo>
                  <a:lnTo>
                    <a:pt x="124" y="650"/>
                  </a:lnTo>
                  <a:lnTo>
                    <a:pt x="104" y="652"/>
                  </a:lnTo>
                  <a:lnTo>
                    <a:pt x="88" y="636"/>
                  </a:lnTo>
                  <a:lnTo>
                    <a:pt x="66" y="626"/>
                  </a:lnTo>
                  <a:lnTo>
                    <a:pt x="74" y="616"/>
                  </a:lnTo>
                  <a:lnTo>
                    <a:pt x="90" y="612"/>
                  </a:lnTo>
                  <a:lnTo>
                    <a:pt x="86" y="592"/>
                  </a:lnTo>
                  <a:lnTo>
                    <a:pt x="68" y="562"/>
                  </a:lnTo>
                  <a:lnTo>
                    <a:pt x="58" y="538"/>
                  </a:lnTo>
                  <a:lnTo>
                    <a:pt x="52" y="510"/>
                  </a:lnTo>
                  <a:lnTo>
                    <a:pt x="34" y="490"/>
                  </a:lnTo>
                  <a:lnTo>
                    <a:pt x="28" y="478"/>
                  </a:lnTo>
                  <a:lnTo>
                    <a:pt x="18" y="458"/>
                  </a:lnTo>
                  <a:lnTo>
                    <a:pt x="6" y="440"/>
                  </a:lnTo>
                  <a:lnTo>
                    <a:pt x="24" y="440"/>
                  </a:lnTo>
                  <a:lnTo>
                    <a:pt x="22" y="426"/>
                  </a:lnTo>
                  <a:lnTo>
                    <a:pt x="14" y="404"/>
                  </a:lnTo>
                  <a:lnTo>
                    <a:pt x="0" y="394"/>
                  </a:lnTo>
                  <a:lnTo>
                    <a:pt x="4" y="360"/>
                  </a:lnTo>
                  <a:lnTo>
                    <a:pt x="4" y="360"/>
                  </a:lnTo>
                  <a:lnTo>
                    <a:pt x="8" y="348"/>
                  </a:lnTo>
                  <a:lnTo>
                    <a:pt x="14" y="340"/>
                  </a:lnTo>
                  <a:lnTo>
                    <a:pt x="18" y="336"/>
                  </a:lnTo>
                  <a:lnTo>
                    <a:pt x="18" y="336"/>
                  </a:lnTo>
                  <a:lnTo>
                    <a:pt x="20" y="334"/>
                  </a:lnTo>
                  <a:lnTo>
                    <a:pt x="22" y="330"/>
                  </a:lnTo>
                  <a:lnTo>
                    <a:pt x="22" y="322"/>
                  </a:lnTo>
                  <a:lnTo>
                    <a:pt x="22" y="310"/>
                  </a:lnTo>
                  <a:lnTo>
                    <a:pt x="48" y="288"/>
                  </a:lnTo>
                  <a:lnTo>
                    <a:pt x="74" y="278"/>
                  </a:lnTo>
                  <a:lnTo>
                    <a:pt x="100" y="256"/>
                  </a:lnTo>
                  <a:lnTo>
                    <a:pt x="120" y="244"/>
                  </a:lnTo>
                  <a:lnTo>
                    <a:pt x="150" y="234"/>
                  </a:lnTo>
                  <a:lnTo>
                    <a:pt x="168" y="222"/>
                  </a:lnTo>
                  <a:lnTo>
                    <a:pt x="182" y="194"/>
                  </a:lnTo>
                  <a:lnTo>
                    <a:pt x="184" y="176"/>
                  </a:lnTo>
                  <a:lnTo>
                    <a:pt x="194" y="154"/>
                  </a:lnTo>
                  <a:lnTo>
                    <a:pt x="210" y="160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130"/>
            <p:cNvSpPr>
              <a:spLocks/>
            </p:cNvSpPr>
            <p:nvPr/>
          </p:nvSpPr>
          <p:spPr bwMode="auto">
            <a:xfrm>
              <a:off x="2524" y="3010"/>
              <a:ext cx="896" cy="734"/>
            </a:xfrm>
            <a:custGeom>
              <a:avLst/>
              <a:gdLst>
                <a:gd name="T0" fmla="*/ 234 w 896"/>
                <a:gd name="T1" fmla="*/ 138 h 734"/>
                <a:gd name="T2" fmla="*/ 296 w 896"/>
                <a:gd name="T3" fmla="*/ 86 h 734"/>
                <a:gd name="T4" fmla="*/ 366 w 896"/>
                <a:gd name="T5" fmla="*/ 106 h 734"/>
                <a:gd name="T6" fmla="*/ 362 w 896"/>
                <a:gd name="T7" fmla="*/ 74 h 734"/>
                <a:gd name="T8" fmla="*/ 382 w 896"/>
                <a:gd name="T9" fmla="*/ 32 h 734"/>
                <a:gd name="T10" fmla="*/ 436 w 896"/>
                <a:gd name="T11" fmla="*/ 36 h 734"/>
                <a:gd name="T12" fmla="*/ 466 w 896"/>
                <a:gd name="T13" fmla="*/ 30 h 734"/>
                <a:gd name="T14" fmla="*/ 512 w 896"/>
                <a:gd name="T15" fmla="*/ 22 h 734"/>
                <a:gd name="T16" fmla="*/ 542 w 896"/>
                <a:gd name="T17" fmla="*/ 46 h 734"/>
                <a:gd name="T18" fmla="*/ 512 w 896"/>
                <a:gd name="T19" fmla="*/ 96 h 734"/>
                <a:gd name="T20" fmla="*/ 568 w 896"/>
                <a:gd name="T21" fmla="*/ 140 h 734"/>
                <a:gd name="T22" fmla="*/ 636 w 896"/>
                <a:gd name="T23" fmla="*/ 170 h 734"/>
                <a:gd name="T24" fmla="*/ 656 w 896"/>
                <a:gd name="T25" fmla="*/ 92 h 734"/>
                <a:gd name="T26" fmla="*/ 668 w 896"/>
                <a:gd name="T27" fmla="*/ 26 h 734"/>
                <a:gd name="T28" fmla="*/ 690 w 896"/>
                <a:gd name="T29" fmla="*/ 36 h 734"/>
                <a:gd name="T30" fmla="*/ 706 w 896"/>
                <a:gd name="T31" fmla="*/ 106 h 734"/>
                <a:gd name="T32" fmla="*/ 746 w 896"/>
                <a:gd name="T33" fmla="*/ 130 h 734"/>
                <a:gd name="T34" fmla="*/ 758 w 896"/>
                <a:gd name="T35" fmla="*/ 200 h 734"/>
                <a:gd name="T36" fmla="*/ 806 w 896"/>
                <a:gd name="T37" fmla="*/ 250 h 734"/>
                <a:gd name="T38" fmla="*/ 830 w 896"/>
                <a:gd name="T39" fmla="*/ 320 h 734"/>
                <a:gd name="T40" fmla="*/ 856 w 896"/>
                <a:gd name="T41" fmla="*/ 336 h 734"/>
                <a:gd name="T42" fmla="*/ 896 w 896"/>
                <a:gd name="T43" fmla="*/ 406 h 734"/>
                <a:gd name="T44" fmla="*/ 888 w 896"/>
                <a:gd name="T45" fmla="*/ 496 h 734"/>
                <a:gd name="T46" fmla="*/ 848 w 896"/>
                <a:gd name="T47" fmla="*/ 590 h 734"/>
                <a:gd name="T48" fmla="*/ 788 w 896"/>
                <a:gd name="T49" fmla="*/ 686 h 734"/>
                <a:gd name="T50" fmla="*/ 752 w 896"/>
                <a:gd name="T51" fmla="*/ 712 h 734"/>
                <a:gd name="T52" fmla="*/ 686 w 896"/>
                <a:gd name="T53" fmla="*/ 720 h 734"/>
                <a:gd name="T54" fmla="*/ 602 w 896"/>
                <a:gd name="T55" fmla="*/ 706 h 734"/>
                <a:gd name="T56" fmla="*/ 560 w 896"/>
                <a:gd name="T57" fmla="*/ 646 h 734"/>
                <a:gd name="T58" fmla="*/ 542 w 896"/>
                <a:gd name="T59" fmla="*/ 616 h 734"/>
                <a:gd name="T60" fmla="*/ 542 w 896"/>
                <a:gd name="T61" fmla="*/ 572 h 734"/>
                <a:gd name="T62" fmla="*/ 510 w 896"/>
                <a:gd name="T63" fmla="*/ 620 h 734"/>
                <a:gd name="T64" fmla="*/ 458 w 896"/>
                <a:gd name="T65" fmla="*/ 552 h 734"/>
                <a:gd name="T66" fmla="*/ 382 w 896"/>
                <a:gd name="T67" fmla="*/ 540 h 734"/>
                <a:gd name="T68" fmla="*/ 302 w 896"/>
                <a:gd name="T69" fmla="*/ 564 h 734"/>
                <a:gd name="T70" fmla="*/ 252 w 896"/>
                <a:gd name="T71" fmla="*/ 602 h 734"/>
                <a:gd name="T72" fmla="*/ 174 w 896"/>
                <a:gd name="T73" fmla="*/ 618 h 734"/>
                <a:gd name="T74" fmla="*/ 104 w 896"/>
                <a:gd name="T75" fmla="*/ 652 h 734"/>
                <a:gd name="T76" fmla="*/ 74 w 896"/>
                <a:gd name="T77" fmla="*/ 616 h 734"/>
                <a:gd name="T78" fmla="*/ 68 w 896"/>
                <a:gd name="T79" fmla="*/ 562 h 734"/>
                <a:gd name="T80" fmla="*/ 34 w 896"/>
                <a:gd name="T81" fmla="*/ 490 h 734"/>
                <a:gd name="T82" fmla="*/ 6 w 896"/>
                <a:gd name="T83" fmla="*/ 440 h 734"/>
                <a:gd name="T84" fmla="*/ 14 w 896"/>
                <a:gd name="T85" fmla="*/ 404 h 734"/>
                <a:gd name="T86" fmla="*/ 4 w 896"/>
                <a:gd name="T87" fmla="*/ 360 h 734"/>
                <a:gd name="T88" fmla="*/ 18 w 896"/>
                <a:gd name="T89" fmla="*/ 336 h 734"/>
                <a:gd name="T90" fmla="*/ 22 w 896"/>
                <a:gd name="T91" fmla="*/ 330 h 734"/>
                <a:gd name="T92" fmla="*/ 48 w 896"/>
                <a:gd name="T93" fmla="*/ 288 h 734"/>
                <a:gd name="T94" fmla="*/ 120 w 896"/>
                <a:gd name="T95" fmla="*/ 244 h 734"/>
                <a:gd name="T96" fmla="*/ 182 w 896"/>
                <a:gd name="T97" fmla="*/ 194 h 734"/>
                <a:gd name="T98" fmla="*/ 210 w 896"/>
                <a:gd name="T99" fmla="*/ 160 h 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96" h="734">
                  <a:moveTo>
                    <a:pt x="210" y="160"/>
                  </a:moveTo>
                  <a:lnTo>
                    <a:pt x="218" y="138"/>
                  </a:lnTo>
                  <a:lnTo>
                    <a:pt x="234" y="138"/>
                  </a:lnTo>
                  <a:lnTo>
                    <a:pt x="248" y="108"/>
                  </a:lnTo>
                  <a:lnTo>
                    <a:pt x="266" y="86"/>
                  </a:lnTo>
                  <a:lnTo>
                    <a:pt x="296" y="86"/>
                  </a:lnTo>
                  <a:lnTo>
                    <a:pt x="326" y="102"/>
                  </a:lnTo>
                  <a:lnTo>
                    <a:pt x="350" y="108"/>
                  </a:lnTo>
                  <a:lnTo>
                    <a:pt x="366" y="106"/>
                  </a:lnTo>
                  <a:lnTo>
                    <a:pt x="358" y="92"/>
                  </a:lnTo>
                  <a:lnTo>
                    <a:pt x="350" y="80"/>
                  </a:lnTo>
                  <a:lnTo>
                    <a:pt x="362" y="74"/>
                  </a:lnTo>
                  <a:lnTo>
                    <a:pt x="370" y="56"/>
                  </a:lnTo>
                  <a:lnTo>
                    <a:pt x="380" y="52"/>
                  </a:lnTo>
                  <a:lnTo>
                    <a:pt x="382" y="32"/>
                  </a:lnTo>
                  <a:lnTo>
                    <a:pt x="398" y="28"/>
                  </a:lnTo>
                  <a:lnTo>
                    <a:pt x="414" y="40"/>
                  </a:lnTo>
                  <a:lnTo>
                    <a:pt x="436" y="36"/>
                  </a:lnTo>
                  <a:lnTo>
                    <a:pt x="430" y="18"/>
                  </a:lnTo>
                  <a:lnTo>
                    <a:pt x="452" y="16"/>
                  </a:lnTo>
                  <a:lnTo>
                    <a:pt x="466" y="30"/>
                  </a:lnTo>
                  <a:lnTo>
                    <a:pt x="488" y="40"/>
                  </a:lnTo>
                  <a:lnTo>
                    <a:pt x="496" y="28"/>
                  </a:lnTo>
                  <a:lnTo>
                    <a:pt x="512" y="22"/>
                  </a:lnTo>
                  <a:lnTo>
                    <a:pt x="518" y="32"/>
                  </a:lnTo>
                  <a:lnTo>
                    <a:pt x="530" y="28"/>
                  </a:lnTo>
                  <a:lnTo>
                    <a:pt x="542" y="46"/>
                  </a:lnTo>
                  <a:lnTo>
                    <a:pt x="524" y="62"/>
                  </a:lnTo>
                  <a:lnTo>
                    <a:pt x="514" y="76"/>
                  </a:lnTo>
                  <a:lnTo>
                    <a:pt x="512" y="96"/>
                  </a:lnTo>
                  <a:lnTo>
                    <a:pt x="516" y="112"/>
                  </a:lnTo>
                  <a:lnTo>
                    <a:pt x="546" y="130"/>
                  </a:lnTo>
                  <a:lnTo>
                    <a:pt x="568" y="140"/>
                  </a:lnTo>
                  <a:lnTo>
                    <a:pt x="594" y="164"/>
                  </a:lnTo>
                  <a:lnTo>
                    <a:pt x="614" y="180"/>
                  </a:lnTo>
                  <a:lnTo>
                    <a:pt x="636" y="170"/>
                  </a:lnTo>
                  <a:lnTo>
                    <a:pt x="644" y="146"/>
                  </a:lnTo>
                  <a:lnTo>
                    <a:pt x="658" y="120"/>
                  </a:lnTo>
                  <a:lnTo>
                    <a:pt x="656" y="92"/>
                  </a:lnTo>
                  <a:lnTo>
                    <a:pt x="660" y="62"/>
                  </a:lnTo>
                  <a:lnTo>
                    <a:pt x="666" y="40"/>
                  </a:lnTo>
                  <a:lnTo>
                    <a:pt x="668" y="26"/>
                  </a:lnTo>
                  <a:lnTo>
                    <a:pt x="668" y="0"/>
                  </a:lnTo>
                  <a:lnTo>
                    <a:pt x="680" y="6"/>
                  </a:lnTo>
                  <a:lnTo>
                    <a:pt x="690" y="36"/>
                  </a:lnTo>
                  <a:lnTo>
                    <a:pt x="700" y="60"/>
                  </a:lnTo>
                  <a:lnTo>
                    <a:pt x="700" y="86"/>
                  </a:lnTo>
                  <a:lnTo>
                    <a:pt x="706" y="106"/>
                  </a:lnTo>
                  <a:lnTo>
                    <a:pt x="724" y="96"/>
                  </a:lnTo>
                  <a:lnTo>
                    <a:pt x="740" y="106"/>
                  </a:lnTo>
                  <a:lnTo>
                    <a:pt x="746" y="130"/>
                  </a:lnTo>
                  <a:lnTo>
                    <a:pt x="744" y="152"/>
                  </a:lnTo>
                  <a:lnTo>
                    <a:pt x="752" y="172"/>
                  </a:lnTo>
                  <a:lnTo>
                    <a:pt x="758" y="200"/>
                  </a:lnTo>
                  <a:lnTo>
                    <a:pt x="766" y="218"/>
                  </a:lnTo>
                  <a:lnTo>
                    <a:pt x="790" y="228"/>
                  </a:lnTo>
                  <a:lnTo>
                    <a:pt x="806" y="250"/>
                  </a:lnTo>
                  <a:lnTo>
                    <a:pt x="826" y="266"/>
                  </a:lnTo>
                  <a:lnTo>
                    <a:pt x="820" y="290"/>
                  </a:lnTo>
                  <a:lnTo>
                    <a:pt x="830" y="320"/>
                  </a:lnTo>
                  <a:lnTo>
                    <a:pt x="840" y="306"/>
                  </a:lnTo>
                  <a:lnTo>
                    <a:pt x="852" y="316"/>
                  </a:lnTo>
                  <a:lnTo>
                    <a:pt x="856" y="336"/>
                  </a:lnTo>
                  <a:lnTo>
                    <a:pt x="856" y="350"/>
                  </a:lnTo>
                  <a:lnTo>
                    <a:pt x="876" y="376"/>
                  </a:lnTo>
                  <a:lnTo>
                    <a:pt x="896" y="406"/>
                  </a:lnTo>
                  <a:lnTo>
                    <a:pt x="890" y="426"/>
                  </a:lnTo>
                  <a:lnTo>
                    <a:pt x="896" y="464"/>
                  </a:lnTo>
                  <a:lnTo>
                    <a:pt x="888" y="496"/>
                  </a:lnTo>
                  <a:lnTo>
                    <a:pt x="880" y="530"/>
                  </a:lnTo>
                  <a:lnTo>
                    <a:pt x="868" y="562"/>
                  </a:lnTo>
                  <a:lnTo>
                    <a:pt x="848" y="590"/>
                  </a:lnTo>
                  <a:lnTo>
                    <a:pt x="820" y="620"/>
                  </a:lnTo>
                  <a:lnTo>
                    <a:pt x="804" y="648"/>
                  </a:lnTo>
                  <a:lnTo>
                    <a:pt x="788" y="686"/>
                  </a:lnTo>
                  <a:lnTo>
                    <a:pt x="790" y="710"/>
                  </a:lnTo>
                  <a:lnTo>
                    <a:pt x="772" y="716"/>
                  </a:lnTo>
                  <a:lnTo>
                    <a:pt x="752" y="712"/>
                  </a:lnTo>
                  <a:lnTo>
                    <a:pt x="728" y="724"/>
                  </a:lnTo>
                  <a:lnTo>
                    <a:pt x="710" y="734"/>
                  </a:lnTo>
                  <a:lnTo>
                    <a:pt x="686" y="720"/>
                  </a:lnTo>
                  <a:lnTo>
                    <a:pt x="656" y="724"/>
                  </a:lnTo>
                  <a:lnTo>
                    <a:pt x="628" y="718"/>
                  </a:lnTo>
                  <a:lnTo>
                    <a:pt x="602" y="706"/>
                  </a:lnTo>
                  <a:lnTo>
                    <a:pt x="590" y="682"/>
                  </a:lnTo>
                  <a:lnTo>
                    <a:pt x="580" y="648"/>
                  </a:lnTo>
                  <a:lnTo>
                    <a:pt x="560" y="646"/>
                  </a:lnTo>
                  <a:lnTo>
                    <a:pt x="560" y="626"/>
                  </a:lnTo>
                  <a:lnTo>
                    <a:pt x="534" y="630"/>
                  </a:lnTo>
                  <a:lnTo>
                    <a:pt x="542" y="616"/>
                  </a:lnTo>
                  <a:lnTo>
                    <a:pt x="552" y="594"/>
                  </a:lnTo>
                  <a:lnTo>
                    <a:pt x="554" y="578"/>
                  </a:lnTo>
                  <a:lnTo>
                    <a:pt x="542" y="572"/>
                  </a:lnTo>
                  <a:lnTo>
                    <a:pt x="532" y="590"/>
                  </a:lnTo>
                  <a:lnTo>
                    <a:pt x="520" y="606"/>
                  </a:lnTo>
                  <a:lnTo>
                    <a:pt x="510" y="620"/>
                  </a:lnTo>
                  <a:lnTo>
                    <a:pt x="494" y="600"/>
                  </a:lnTo>
                  <a:lnTo>
                    <a:pt x="476" y="574"/>
                  </a:lnTo>
                  <a:lnTo>
                    <a:pt x="458" y="552"/>
                  </a:lnTo>
                  <a:lnTo>
                    <a:pt x="438" y="550"/>
                  </a:lnTo>
                  <a:lnTo>
                    <a:pt x="410" y="538"/>
                  </a:lnTo>
                  <a:lnTo>
                    <a:pt x="382" y="540"/>
                  </a:lnTo>
                  <a:lnTo>
                    <a:pt x="354" y="542"/>
                  </a:lnTo>
                  <a:lnTo>
                    <a:pt x="326" y="556"/>
                  </a:lnTo>
                  <a:lnTo>
                    <a:pt x="302" y="564"/>
                  </a:lnTo>
                  <a:lnTo>
                    <a:pt x="284" y="574"/>
                  </a:lnTo>
                  <a:lnTo>
                    <a:pt x="264" y="582"/>
                  </a:lnTo>
                  <a:lnTo>
                    <a:pt x="252" y="602"/>
                  </a:lnTo>
                  <a:lnTo>
                    <a:pt x="234" y="612"/>
                  </a:lnTo>
                  <a:lnTo>
                    <a:pt x="202" y="604"/>
                  </a:lnTo>
                  <a:lnTo>
                    <a:pt x="174" y="618"/>
                  </a:lnTo>
                  <a:lnTo>
                    <a:pt x="148" y="636"/>
                  </a:lnTo>
                  <a:lnTo>
                    <a:pt x="124" y="650"/>
                  </a:lnTo>
                  <a:lnTo>
                    <a:pt x="104" y="652"/>
                  </a:lnTo>
                  <a:lnTo>
                    <a:pt x="88" y="636"/>
                  </a:lnTo>
                  <a:lnTo>
                    <a:pt x="66" y="626"/>
                  </a:lnTo>
                  <a:lnTo>
                    <a:pt x="74" y="616"/>
                  </a:lnTo>
                  <a:lnTo>
                    <a:pt x="90" y="612"/>
                  </a:lnTo>
                  <a:lnTo>
                    <a:pt x="86" y="592"/>
                  </a:lnTo>
                  <a:lnTo>
                    <a:pt x="68" y="562"/>
                  </a:lnTo>
                  <a:lnTo>
                    <a:pt x="58" y="538"/>
                  </a:lnTo>
                  <a:lnTo>
                    <a:pt x="52" y="510"/>
                  </a:lnTo>
                  <a:lnTo>
                    <a:pt x="34" y="490"/>
                  </a:lnTo>
                  <a:lnTo>
                    <a:pt x="28" y="478"/>
                  </a:lnTo>
                  <a:lnTo>
                    <a:pt x="18" y="458"/>
                  </a:lnTo>
                  <a:lnTo>
                    <a:pt x="6" y="440"/>
                  </a:lnTo>
                  <a:lnTo>
                    <a:pt x="24" y="440"/>
                  </a:lnTo>
                  <a:lnTo>
                    <a:pt x="22" y="426"/>
                  </a:lnTo>
                  <a:lnTo>
                    <a:pt x="14" y="404"/>
                  </a:lnTo>
                  <a:lnTo>
                    <a:pt x="0" y="394"/>
                  </a:lnTo>
                  <a:lnTo>
                    <a:pt x="4" y="360"/>
                  </a:lnTo>
                  <a:lnTo>
                    <a:pt x="4" y="360"/>
                  </a:lnTo>
                  <a:lnTo>
                    <a:pt x="8" y="348"/>
                  </a:lnTo>
                  <a:lnTo>
                    <a:pt x="14" y="340"/>
                  </a:lnTo>
                  <a:lnTo>
                    <a:pt x="18" y="336"/>
                  </a:lnTo>
                  <a:lnTo>
                    <a:pt x="18" y="336"/>
                  </a:lnTo>
                  <a:lnTo>
                    <a:pt x="20" y="334"/>
                  </a:lnTo>
                  <a:lnTo>
                    <a:pt x="22" y="330"/>
                  </a:lnTo>
                  <a:lnTo>
                    <a:pt x="22" y="322"/>
                  </a:lnTo>
                  <a:lnTo>
                    <a:pt x="22" y="310"/>
                  </a:lnTo>
                  <a:lnTo>
                    <a:pt x="48" y="288"/>
                  </a:lnTo>
                  <a:lnTo>
                    <a:pt x="74" y="278"/>
                  </a:lnTo>
                  <a:lnTo>
                    <a:pt x="100" y="256"/>
                  </a:lnTo>
                  <a:lnTo>
                    <a:pt x="120" y="244"/>
                  </a:lnTo>
                  <a:lnTo>
                    <a:pt x="150" y="234"/>
                  </a:lnTo>
                  <a:lnTo>
                    <a:pt x="168" y="222"/>
                  </a:lnTo>
                  <a:lnTo>
                    <a:pt x="182" y="194"/>
                  </a:lnTo>
                  <a:lnTo>
                    <a:pt x="184" y="176"/>
                  </a:lnTo>
                  <a:lnTo>
                    <a:pt x="194" y="154"/>
                  </a:lnTo>
                  <a:lnTo>
                    <a:pt x="210" y="160"/>
                  </a:lnTo>
                  <a:close/>
                </a:path>
              </a:pathLst>
            </a:custGeom>
            <a:solidFill>
              <a:srgbClr val="F284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131"/>
            <p:cNvSpPr>
              <a:spLocks noEditPoints="1"/>
            </p:cNvSpPr>
            <p:nvPr/>
          </p:nvSpPr>
          <p:spPr bwMode="auto">
            <a:xfrm>
              <a:off x="2552" y="3074"/>
              <a:ext cx="836" cy="634"/>
            </a:xfrm>
            <a:custGeom>
              <a:avLst/>
              <a:gdLst>
                <a:gd name="T0" fmla="*/ 0 w 836"/>
                <a:gd name="T1" fmla="*/ 302 h 634"/>
                <a:gd name="T2" fmla="*/ 6 w 836"/>
                <a:gd name="T3" fmla="*/ 298 h 634"/>
                <a:gd name="T4" fmla="*/ 434 w 836"/>
                <a:gd name="T5" fmla="*/ 0 h 634"/>
                <a:gd name="T6" fmla="*/ 454 w 836"/>
                <a:gd name="T7" fmla="*/ 10 h 634"/>
                <a:gd name="T8" fmla="*/ 502 w 836"/>
                <a:gd name="T9" fmla="*/ 94 h 634"/>
                <a:gd name="T10" fmla="*/ 520 w 836"/>
                <a:gd name="T11" fmla="*/ 102 h 634"/>
                <a:gd name="T12" fmla="*/ 634 w 836"/>
                <a:gd name="T13" fmla="*/ 128 h 634"/>
                <a:gd name="T14" fmla="*/ 646 w 836"/>
                <a:gd name="T15" fmla="*/ 94 h 634"/>
                <a:gd name="T16" fmla="*/ 660 w 836"/>
                <a:gd name="T17" fmla="*/ 86 h 634"/>
                <a:gd name="T18" fmla="*/ 684 w 836"/>
                <a:gd name="T19" fmla="*/ 74 h 634"/>
                <a:gd name="T20" fmla="*/ 694 w 836"/>
                <a:gd name="T21" fmla="*/ 118 h 634"/>
                <a:gd name="T22" fmla="*/ 712 w 836"/>
                <a:gd name="T23" fmla="*/ 178 h 634"/>
                <a:gd name="T24" fmla="*/ 742 w 836"/>
                <a:gd name="T25" fmla="*/ 190 h 634"/>
                <a:gd name="T26" fmla="*/ 762 w 836"/>
                <a:gd name="T27" fmla="*/ 214 h 634"/>
                <a:gd name="T28" fmla="*/ 790 w 836"/>
                <a:gd name="T29" fmla="*/ 330 h 634"/>
                <a:gd name="T30" fmla="*/ 804 w 836"/>
                <a:gd name="T31" fmla="*/ 308 h 634"/>
                <a:gd name="T32" fmla="*/ 834 w 836"/>
                <a:gd name="T33" fmla="*/ 346 h 634"/>
                <a:gd name="T34" fmla="*/ 828 w 836"/>
                <a:gd name="T35" fmla="*/ 360 h 634"/>
                <a:gd name="T36" fmla="*/ 820 w 836"/>
                <a:gd name="T37" fmla="*/ 456 h 634"/>
                <a:gd name="T38" fmla="*/ 812 w 836"/>
                <a:gd name="T39" fmla="*/ 482 h 634"/>
                <a:gd name="T40" fmla="*/ 768 w 836"/>
                <a:gd name="T41" fmla="*/ 536 h 634"/>
                <a:gd name="T42" fmla="*/ 728 w 836"/>
                <a:gd name="T43" fmla="*/ 616 h 634"/>
                <a:gd name="T44" fmla="*/ 720 w 836"/>
                <a:gd name="T45" fmla="*/ 614 h 634"/>
                <a:gd name="T46" fmla="*/ 682 w 836"/>
                <a:gd name="T47" fmla="*/ 634 h 634"/>
                <a:gd name="T48" fmla="*/ 664 w 836"/>
                <a:gd name="T49" fmla="*/ 624 h 634"/>
                <a:gd name="T50" fmla="*/ 610 w 836"/>
                <a:gd name="T51" fmla="*/ 624 h 634"/>
                <a:gd name="T52" fmla="*/ 598 w 836"/>
                <a:gd name="T53" fmla="*/ 618 h 634"/>
                <a:gd name="T54" fmla="*/ 576 w 836"/>
                <a:gd name="T55" fmla="*/ 554 h 634"/>
                <a:gd name="T56" fmla="*/ 564 w 836"/>
                <a:gd name="T57" fmla="*/ 552 h 634"/>
                <a:gd name="T58" fmla="*/ 558 w 836"/>
                <a:gd name="T59" fmla="*/ 526 h 634"/>
                <a:gd name="T60" fmla="*/ 500 w 836"/>
                <a:gd name="T61" fmla="*/ 466 h 634"/>
                <a:gd name="T62" fmla="*/ 482 w 836"/>
                <a:gd name="T63" fmla="*/ 500 h 634"/>
                <a:gd name="T64" fmla="*/ 446 w 836"/>
                <a:gd name="T65" fmla="*/ 458 h 634"/>
                <a:gd name="T66" fmla="*/ 388 w 836"/>
                <a:gd name="T67" fmla="*/ 442 h 634"/>
                <a:gd name="T68" fmla="*/ 286 w 836"/>
                <a:gd name="T69" fmla="*/ 464 h 634"/>
                <a:gd name="T70" fmla="*/ 262 w 836"/>
                <a:gd name="T71" fmla="*/ 470 h 634"/>
                <a:gd name="T72" fmla="*/ 214 w 836"/>
                <a:gd name="T73" fmla="*/ 494 h 634"/>
                <a:gd name="T74" fmla="*/ 200 w 836"/>
                <a:gd name="T75" fmla="*/ 514 h 634"/>
                <a:gd name="T76" fmla="*/ 130 w 836"/>
                <a:gd name="T77" fmla="*/ 526 h 634"/>
                <a:gd name="T78" fmla="*/ 94 w 836"/>
                <a:gd name="T79" fmla="*/ 550 h 634"/>
                <a:gd name="T80" fmla="*/ 88 w 836"/>
                <a:gd name="T81" fmla="*/ 516 h 634"/>
                <a:gd name="T82" fmla="*/ 60 w 836"/>
                <a:gd name="T83" fmla="*/ 464 h 634"/>
                <a:gd name="T84" fmla="*/ 52 w 836"/>
                <a:gd name="T85" fmla="*/ 430 h 634"/>
                <a:gd name="T86" fmla="*/ 32 w 836"/>
                <a:gd name="T87" fmla="*/ 406 h 634"/>
                <a:gd name="T88" fmla="*/ 14 w 836"/>
                <a:gd name="T89" fmla="*/ 320 h 634"/>
                <a:gd name="T90" fmla="*/ 6 w 836"/>
                <a:gd name="T91" fmla="*/ 314 h 634"/>
                <a:gd name="T92" fmla="*/ 10 w 836"/>
                <a:gd name="T93" fmla="*/ 298 h 634"/>
                <a:gd name="T94" fmla="*/ 22 w 836"/>
                <a:gd name="T95" fmla="*/ 284 h 634"/>
                <a:gd name="T96" fmla="*/ 26 w 836"/>
                <a:gd name="T97" fmla="*/ 260 h 634"/>
                <a:gd name="T98" fmla="*/ 64 w 836"/>
                <a:gd name="T99" fmla="*/ 242 h 634"/>
                <a:gd name="T100" fmla="*/ 92 w 836"/>
                <a:gd name="T101" fmla="*/ 218 h 634"/>
                <a:gd name="T102" fmla="*/ 136 w 836"/>
                <a:gd name="T103" fmla="*/ 200 h 634"/>
                <a:gd name="T104" fmla="*/ 186 w 836"/>
                <a:gd name="T105" fmla="*/ 140 h 634"/>
                <a:gd name="T106" fmla="*/ 202 w 836"/>
                <a:gd name="T107" fmla="*/ 134 h 634"/>
                <a:gd name="T108" fmla="*/ 212 w 836"/>
                <a:gd name="T109" fmla="*/ 106 h 634"/>
                <a:gd name="T110" fmla="*/ 248 w 836"/>
                <a:gd name="T111" fmla="*/ 60 h 634"/>
                <a:gd name="T112" fmla="*/ 254 w 836"/>
                <a:gd name="T113" fmla="*/ 54 h 634"/>
                <a:gd name="T114" fmla="*/ 286 w 836"/>
                <a:gd name="T115" fmla="*/ 68 h 634"/>
                <a:gd name="T116" fmla="*/ 386 w 836"/>
                <a:gd name="T117" fmla="*/ 66 h 634"/>
                <a:gd name="T118" fmla="*/ 366 w 836"/>
                <a:gd name="T119" fmla="*/ 16 h 634"/>
                <a:gd name="T120" fmla="*/ 380 w 836"/>
                <a:gd name="T121" fmla="*/ 1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6" h="634">
                  <a:moveTo>
                    <a:pt x="6" y="298"/>
                  </a:moveTo>
                  <a:lnTo>
                    <a:pt x="6" y="298"/>
                  </a:lnTo>
                  <a:lnTo>
                    <a:pt x="0" y="302"/>
                  </a:lnTo>
                  <a:lnTo>
                    <a:pt x="0" y="302"/>
                  </a:lnTo>
                  <a:lnTo>
                    <a:pt x="6" y="298"/>
                  </a:lnTo>
                  <a:lnTo>
                    <a:pt x="6" y="298"/>
                  </a:lnTo>
                  <a:close/>
                  <a:moveTo>
                    <a:pt x="392" y="8"/>
                  </a:moveTo>
                  <a:lnTo>
                    <a:pt x="392" y="8"/>
                  </a:lnTo>
                  <a:lnTo>
                    <a:pt x="434" y="0"/>
                  </a:lnTo>
                  <a:lnTo>
                    <a:pt x="434" y="0"/>
                  </a:lnTo>
                  <a:lnTo>
                    <a:pt x="454" y="10"/>
                  </a:lnTo>
                  <a:lnTo>
                    <a:pt x="454" y="10"/>
                  </a:lnTo>
                  <a:lnTo>
                    <a:pt x="450" y="36"/>
                  </a:lnTo>
                  <a:lnTo>
                    <a:pt x="460" y="70"/>
                  </a:lnTo>
                  <a:lnTo>
                    <a:pt x="502" y="94"/>
                  </a:lnTo>
                  <a:lnTo>
                    <a:pt x="502" y="94"/>
                  </a:lnTo>
                  <a:lnTo>
                    <a:pt x="520" y="102"/>
                  </a:lnTo>
                  <a:lnTo>
                    <a:pt x="520" y="102"/>
                  </a:lnTo>
                  <a:lnTo>
                    <a:pt x="544" y="124"/>
                  </a:lnTo>
                  <a:lnTo>
                    <a:pt x="582" y="154"/>
                  </a:lnTo>
                  <a:lnTo>
                    <a:pt x="634" y="128"/>
                  </a:lnTo>
                  <a:lnTo>
                    <a:pt x="634" y="128"/>
                  </a:lnTo>
                  <a:lnTo>
                    <a:pt x="646" y="94"/>
                  </a:lnTo>
                  <a:lnTo>
                    <a:pt x="646" y="94"/>
                  </a:lnTo>
                  <a:lnTo>
                    <a:pt x="656" y="74"/>
                  </a:lnTo>
                  <a:lnTo>
                    <a:pt x="656" y="74"/>
                  </a:lnTo>
                  <a:lnTo>
                    <a:pt x="660" y="86"/>
                  </a:lnTo>
                  <a:lnTo>
                    <a:pt x="660" y="86"/>
                  </a:lnTo>
                  <a:lnTo>
                    <a:pt x="684" y="74"/>
                  </a:lnTo>
                  <a:lnTo>
                    <a:pt x="684" y="74"/>
                  </a:lnTo>
                  <a:lnTo>
                    <a:pt x="682" y="94"/>
                  </a:lnTo>
                  <a:lnTo>
                    <a:pt x="682" y="94"/>
                  </a:lnTo>
                  <a:lnTo>
                    <a:pt x="694" y="118"/>
                  </a:lnTo>
                  <a:lnTo>
                    <a:pt x="694" y="118"/>
                  </a:lnTo>
                  <a:lnTo>
                    <a:pt x="700" y="146"/>
                  </a:lnTo>
                  <a:lnTo>
                    <a:pt x="712" y="178"/>
                  </a:lnTo>
                  <a:lnTo>
                    <a:pt x="712" y="178"/>
                  </a:lnTo>
                  <a:lnTo>
                    <a:pt x="742" y="190"/>
                  </a:lnTo>
                  <a:lnTo>
                    <a:pt x="742" y="190"/>
                  </a:lnTo>
                  <a:lnTo>
                    <a:pt x="754" y="206"/>
                  </a:lnTo>
                  <a:lnTo>
                    <a:pt x="754" y="206"/>
                  </a:lnTo>
                  <a:lnTo>
                    <a:pt x="762" y="214"/>
                  </a:lnTo>
                  <a:lnTo>
                    <a:pt x="762" y="214"/>
                  </a:lnTo>
                  <a:lnTo>
                    <a:pt x="760" y="228"/>
                  </a:lnTo>
                  <a:lnTo>
                    <a:pt x="790" y="330"/>
                  </a:lnTo>
                  <a:lnTo>
                    <a:pt x="790" y="330"/>
                  </a:lnTo>
                  <a:lnTo>
                    <a:pt x="804" y="308"/>
                  </a:lnTo>
                  <a:lnTo>
                    <a:pt x="804" y="308"/>
                  </a:lnTo>
                  <a:lnTo>
                    <a:pt x="824" y="332"/>
                  </a:lnTo>
                  <a:lnTo>
                    <a:pt x="824" y="332"/>
                  </a:lnTo>
                  <a:lnTo>
                    <a:pt x="834" y="346"/>
                  </a:lnTo>
                  <a:lnTo>
                    <a:pt x="834" y="346"/>
                  </a:lnTo>
                  <a:lnTo>
                    <a:pt x="828" y="360"/>
                  </a:lnTo>
                  <a:lnTo>
                    <a:pt x="828" y="360"/>
                  </a:lnTo>
                  <a:lnTo>
                    <a:pt x="836" y="398"/>
                  </a:lnTo>
                  <a:lnTo>
                    <a:pt x="836" y="398"/>
                  </a:lnTo>
                  <a:lnTo>
                    <a:pt x="820" y="456"/>
                  </a:lnTo>
                  <a:lnTo>
                    <a:pt x="820" y="456"/>
                  </a:lnTo>
                  <a:lnTo>
                    <a:pt x="812" y="482"/>
                  </a:lnTo>
                  <a:lnTo>
                    <a:pt x="812" y="482"/>
                  </a:lnTo>
                  <a:lnTo>
                    <a:pt x="796" y="506"/>
                  </a:lnTo>
                  <a:lnTo>
                    <a:pt x="796" y="506"/>
                  </a:lnTo>
                  <a:lnTo>
                    <a:pt x="768" y="536"/>
                  </a:lnTo>
                  <a:lnTo>
                    <a:pt x="746" y="568"/>
                  </a:lnTo>
                  <a:lnTo>
                    <a:pt x="746" y="568"/>
                  </a:lnTo>
                  <a:lnTo>
                    <a:pt x="728" y="616"/>
                  </a:lnTo>
                  <a:lnTo>
                    <a:pt x="728" y="616"/>
                  </a:lnTo>
                  <a:lnTo>
                    <a:pt x="720" y="614"/>
                  </a:lnTo>
                  <a:lnTo>
                    <a:pt x="720" y="614"/>
                  </a:lnTo>
                  <a:lnTo>
                    <a:pt x="686" y="632"/>
                  </a:lnTo>
                  <a:lnTo>
                    <a:pt x="686" y="632"/>
                  </a:lnTo>
                  <a:lnTo>
                    <a:pt x="682" y="634"/>
                  </a:lnTo>
                  <a:lnTo>
                    <a:pt x="682" y="634"/>
                  </a:lnTo>
                  <a:lnTo>
                    <a:pt x="664" y="624"/>
                  </a:lnTo>
                  <a:lnTo>
                    <a:pt x="664" y="624"/>
                  </a:lnTo>
                  <a:lnTo>
                    <a:pt x="628" y="628"/>
                  </a:lnTo>
                  <a:lnTo>
                    <a:pt x="628" y="628"/>
                  </a:lnTo>
                  <a:lnTo>
                    <a:pt x="610" y="624"/>
                  </a:lnTo>
                  <a:lnTo>
                    <a:pt x="610" y="624"/>
                  </a:lnTo>
                  <a:lnTo>
                    <a:pt x="598" y="618"/>
                  </a:lnTo>
                  <a:lnTo>
                    <a:pt x="598" y="618"/>
                  </a:lnTo>
                  <a:lnTo>
                    <a:pt x="592" y="606"/>
                  </a:lnTo>
                  <a:lnTo>
                    <a:pt x="592" y="606"/>
                  </a:lnTo>
                  <a:lnTo>
                    <a:pt x="576" y="554"/>
                  </a:lnTo>
                  <a:lnTo>
                    <a:pt x="576" y="554"/>
                  </a:lnTo>
                  <a:lnTo>
                    <a:pt x="564" y="552"/>
                  </a:lnTo>
                  <a:lnTo>
                    <a:pt x="564" y="552"/>
                  </a:lnTo>
                  <a:lnTo>
                    <a:pt x="564" y="524"/>
                  </a:lnTo>
                  <a:lnTo>
                    <a:pt x="564" y="524"/>
                  </a:lnTo>
                  <a:lnTo>
                    <a:pt x="558" y="526"/>
                  </a:lnTo>
                  <a:lnTo>
                    <a:pt x="558" y="526"/>
                  </a:lnTo>
                  <a:lnTo>
                    <a:pt x="562" y="496"/>
                  </a:lnTo>
                  <a:lnTo>
                    <a:pt x="500" y="466"/>
                  </a:lnTo>
                  <a:lnTo>
                    <a:pt x="500" y="466"/>
                  </a:lnTo>
                  <a:lnTo>
                    <a:pt x="482" y="500"/>
                  </a:lnTo>
                  <a:lnTo>
                    <a:pt x="482" y="500"/>
                  </a:lnTo>
                  <a:lnTo>
                    <a:pt x="474" y="490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18" y="456"/>
                  </a:lnTo>
                  <a:lnTo>
                    <a:pt x="418" y="456"/>
                  </a:lnTo>
                  <a:lnTo>
                    <a:pt x="388" y="442"/>
                  </a:lnTo>
                  <a:lnTo>
                    <a:pt x="318" y="446"/>
                  </a:lnTo>
                  <a:lnTo>
                    <a:pt x="318" y="446"/>
                  </a:lnTo>
                  <a:lnTo>
                    <a:pt x="286" y="464"/>
                  </a:lnTo>
                  <a:lnTo>
                    <a:pt x="286" y="464"/>
                  </a:lnTo>
                  <a:lnTo>
                    <a:pt x="262" y="470"/>
                  </a:lnTo>
                  <a:lnTo>
                    <a:pt x="262" y="470"/>
                  </a:lnTo>
                  <a:lnTo>
                    <a:pt x="242" y="482"/>
                  </a:lnTo>
                  <a:lnTo>
                    <a:pt x="242" y="482"/>
                  </a:lnTo>
                  <a:lnTo>
                    <a:pt x="214" y="494"/>
                  </a:lnTo>
                  <a:lnTo>
                    <a:pt x="214" y="494"/>
                  </a:lnTo>
                  <a:lnTo>
                    <a:pt x="200" y="514"/>
                  </a:lnTo>
                  <a:lnTo>
                    <a:pt x="200" y="514"/>
                  </a:lnTo>
                  <a:lnTo>
                    <a:pt x="170" y="506"/>
                  </a:lnTo>
                  <a:lnTo>
                    <a:pt x="130" y="526"/>
                  </a:lnTo>
                  <a:lnTo>
                    <a:pt x="130" y="526"/>
                  </a:lnTo>
                  <a:lnTo>
                    <a:pt x="102" y="546"/>
                  </a:lnTo>
                  <a:lnTo>
                    <a:pt x="102" y="546"/>
                  </a:lnTo>
                  <a:lnTo>
                    <a:pt x="94" y="550"/>
                  </a:lnTo>
                  <a:lnTo>
                    <a:pt x="94" y="550"/>
                  </a:lnTo>
                  <a:lnTo>
                    <a:pt x="88" y="516"/>
                  </a:lnTo>
                  <a:lnTo>
                    <a:pt x="88" y="516"/>
                  </a:lnTo>
                  <a:lnTo>
                    <a:pt x="68" y="482"/>
                  </a:lnTo>
                  <a:lnTo>
                    <a:pt x="68" y="482"/>
                  </a:lnTo>
                  <a:lnTo>
                    <a:pt x="60" y="464"/>
                  </a:lnTo>
                  <a:lnTo>
                    <a:pt x="60" y="464"/>
                  </a:lnTo>
                  <a:lnTo>
                    <a:pt x="52" y="430"/>
                  </a:lnTo>
                  <a:lnTo>
                    <a:pt x="52" y="430"/>
                  </a:lnTo>
                  <a:lnTo>
                    <a:pt x="32" y="408"/>
                  </a:lnTo>
                  <a:lnTo>
                    <a:pt x="32" y="408"/>
                  </a:lnTo>
                  <a:lnTo>
                    <a:pt x="32" y="406"/>
                  </a:lnTo>
                  <a:lnTo>
                    <a:pt x="32" y="406"/>
                  </a:lnTo>
                  <a:lnTo>
                    <a:pt x="24" y="354"/>
                  </a:lnTo>
                  <a:lnTo>
                    <a:pt x="14" y="320"/>
                  </a:lnTo>
                  <a:lnTo>
                    <a:pt x="14" y="320"/>
                  </a:lnTo>
                  <a:lnTo>
                    <a:pt x="6" y="314"/>
                  </a:lnTo>
                  <a:lnTo>
                    <a:pt x="6" y="314"/>
                  </a:lnTo>
                  <a:lnTo>
                    <a:pt x="6" y="304"/>
                  </a:lnTo>
                  <a:lnTo>
                    <a:pt x="6" y="304"/>
                  </a:lnTo>
                  <a:lnTo>
                    <a:pt x="10" y="298"/>
                  </a:lnTo>
                  <a:lnTo>
                    <a:pt x="10" y="298"/>
                  </a:lnTo>
                  <a:lnTo>
                    <a:pt x="16" y="292"/>
                  </a:lnTo>
                  <a:lnTo>
                    <a:pt x="22" y="284"/>
                  </a:lnTo>
                  <a:lnTo>
                    <a:pt x="26" y="274"/>
                  </a:lnTo>
                  <a:lnTo>
                    <a:pt x="26" y="260"/>
                  </a:lnTo>
                  <a:lnTo>
                    <a:pt x="26" y="260"/>
                  </a:lnTo>
                  <a:lnTo>
                    <a:pt x="38" y="252"/>
                  </a:lnTo>
                  <a:lnTo>
                    <a:pt x="38" y="252"/>
                  </a:lnTo>
                  <a:lnTo>
                    <a:pt x="64" y="242"/>
                  </a:lnTo>
                  <a:lnTo>
                    <a:pt x="64" y="242"/>
                  </a:lnTo>
                  <a:lnTo>
                    <a:pt x="92" y="218"/>
                  </a:lnTo>
                  <a:lnTo>
                    <a:pt x="92" y="218"/>
                  </a:lnTo>
                  <a:lnTo>
                    <a:pt x="106" y="208"/>
                  </a:lnTo>
                  <a:lnTo>
                    <a:pt x="106" y="208"/>
                  </a:lnTo>
                  <a:lnTo>
                    <a:pt x="136" y="200"/>
                  </a:lnTo>
                  <a:lnTo>
                    <a:pt x="164" y="178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6" y="130"/>
                  </a:lnTo>
                  <a:lnTo>
                    <a:pt x="186" y="130"/>
                  </a:lnTo>
                  <a:lnTo>
                    <a:pt x="202" y="134"/>
                  </a:lnTo>
                  <a:lnTo>
                    <a:pt x="202" y="134"/>
                  </a:lnTo>
                  <a:lnTo>
                    <a:pt x="212" y="106"/>
                  </a:lnTo>
                  <a:lnTo>
                    <a:pt x="212" y="106"/>
                  </a:lnTo>
                  <a:lnTo>
                    <a:pt x="226" y="106"/>
                  </a:lnTo>
                  <a:lnTo>
                    <a:pt x="226" y="106"/>
                  </a:lnTo>
                  <a:lnTo>
                    <a:pt x="248" y="60"/>
                  </a:lnTo>
                  <a:lnTo>
                    <a:pt x="248" y="60"/>
                  </a:lnTo>
                  <a:lnTo>
                    <a:pt x="254" y="54"/>
                  </a:lnTo>
                  <a:lnTo>
                    <a:pt x="254" y="54"/>
                  </a:lnTo>
                  <a:lnTo>
                    <a:pt x="260" y="54"/>
                  </a:lnTo>
                  <a:lnTo>
                    <a:pt x="260" y="54"/>
                  </a:lnTo>
                  <a:lnTo>
                    <a:pt x="286" y="68"/>
                  </a:lnTo>
                  <a:lnTo>
                    <a:pt x="320" y="76"/>
                  </a:lnTo>
                  <a:lnTo>
                    <a:pt x="386" y="66"/>
                  </a:lnTo>
                  <a:lnTo>
                    <a:pt x="386" y="66"/>
                  </a:lnTo>
                  <a:lnTo>
                    <a:pt x="364" y="24"/>
                  </a:lnTo>
                  <a:lnTo>
                    <a:pt x="364" y="24"/>
                  </a:lnTo>
                  <a:lnTo>
                    <a:pt x="366" y="16"/>
                  </a:lnTo>
                  <a:lnTo>
                    <a:pt x="366" y="16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92" y="8"/>
                  </a:lnTo>
                  <a:lnTo>
                    <a:pt x="392" y="8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Freeform 132"/>
            <p:cNvSpPr>
              <a:spLocks/>
            </p:cNvSpPr>
            <p:nvPr/>
          </p:nvSpPr>
          <p:spPr bwMode="auto">
            <a:xfrm>
              <a:off x="3200" y="3798"/>
              <a:ext cx="70" cy="70"/>
            </a:xfrm>
            <a:custGeom>
              <a:avLst/>
              <a:gdLst>
                <a:gd name="T0" fmla="*/ 4 w 70"/>
                <a:gd name="T1" fmla="*/ 0 h 70"/>
                <a:gd name="T2" fmla="*/ 28 w 70"/>
                <a:gd name="T3" fmla="*/ 12 h 70"/>
                <a:gd name="T4" fmla="*/ 56 w 70"/>
                <a:gd name="T5" fmla="*/ 4 h 70"/>
                <a:gd name="T6" fmla="*/ 70 w 70"/>
                <a:gd name="T7" fmla="*/ 4 h 70"/>
                <a:gd name="T8" fmla="*/ 64 w 70"/>
                <a:gd name="T9" fmla="*/ 20 h 70"/>
                <a:gd name="T10" fmla="*/ 54 w 70"/>
                <a:gd name="T11" fmla="*/ 46 h 70"/>
                <a:gd name="T12" fmla="*/ 36 w 70"/>
                <a:gd name="T13" fmla="*/ 62 h 70"/>
                <a:gd name="T14" fmla="*/ 14 w 70"/>
                <a:gd name="T15" fmla="*/ 70 h 70"/>
                <a:gd name="T16" fmla="*/ 6 w 70"/>
                <a:gd name="T17" fmla="*/ 62 h 70"/>
                <a:gd name="T18" fmla="*/ 6 w 70"/>
                <a:gd name="T19" fmla="*/ 40 h 70"/>
                <a:gd name="T20" fmla="*/ 0 w 70"/>
                <a:gd name="T21" fmla="*/ 22 h 70"/>
                <a:gd name="T22" fmla="*/ 4 w 70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" h="70">
                  <a:moveTo>
                    <a:pt x="4" y="0"/>
                  </a:moveTo>
                  <a:lnTo>
                    <a:pt x="28" y="12"/>
                  </a:lnTo>
                  <a:lnTo>
                    <a:pt x="56" y="4"/>
                  </a:lnTo>
                  <a:lnTo>
                    <a:pt x="70" y="4"/>
                  </a:lnTo>
                  <a:lnTo>
                    <a:pt x="64" y="20"/>
                  </a:lnTo>
                  <a:lnTo>
                    <a:pt x="54" y="46"/>
                  </a:lnTo>
                  <a:lnTo>
                    <a:pt x="36" y="62"/>
                  </a:lnTo>
                  <a:lnTo>
                    <a:pt x="14" y="70"/>
                  </a:lnTo>
                  <a:lnTo>
                    <a:pt x="6" y="62"/>
                  </a:lnTo>
                  <a:lnTo>
                    <a:pt x="6" y="40"/>
                  </a:lnTo>
                  <a:lnTo>
                    <a:pt x="0" y="2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284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130" name="Group 136"/>
          <p:cNvGrpSpPr>
            <a:grpSpLocks noChangeAspect="1"/>
          </p:cNvGrpSpPr>
          <p:nvPr/>
        </p:nvGrpSpPr>
        <p:grpSpPr bwMode="auto">
          <a:xfrm>
            <a:off x="7006855" y="1190107"/>
            <a:ext cx="1860550" cy="2297299"/>
            <a:chOff x="3970" y="1612"/>
            <a:chExt cx="852" cy="1052"/>
          </a:xfrm>
        </p:grpSpPr>
        <p:sp>
          <p:nvSpPr>
            <p:cNvPr id="1137" name="Freeform 142"/>
            <p:cNvSpPr>
              <a:spLocks/>
            </p:cNvSpPr>
            <p:nvPr/>
          </p:nvSpPr>
          <p:spPr bwMode="auto">
            <a:xfrm>
              <a:off x="4644" y="1984"/>
              <a:ext cx="4" cy="2"/>
            </a:xfrm>
            <a:custGeom>
              <a:avLst/>
              <a:gdLst>
                <a:gd name="T0" fmla="*/ 4 w 4"/>
                <a:gd name="T1" fmla="*/ 0 h 2"/>
                <a:gd name="T2" fmla="*/ 4 w 4"/>
                <a:gd name="T3" fmla="*/ 0 h 2"/>
                <a:gd name="T4" fmla="*/ 2 w 4"/>
                <a:gd name="T5" fmla="*/ 2 h 2"/>
                <a:gd name="T6" fmla="*/ 2 w 4"/>
                <a:gd name="T7" fmla="*/ 2 h 2"/>
                <a:gd name="T8" fmla="*/ 0 w 4"/>
                <a:gd name="T9" fmla="*/ 0 h 2"/>
                <a:gd name="T10" fmla="*/ 4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3EA6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1" name="Freeform 146"/>
            <p:cNvSpPr>
              <a:spLocks/>
            </p:cNvSpPr>
            <p:nvPr/>
          </p:nvSpPr>
          <p:spPr bwMode="auto">
            <a:xfrm>
              <a:off x="4310" y="1858"/>
              <a:ext cx="2" cy="4"/>
            </a:xfrm>
            <a:custGeom>
              <a:avLst/>
              <a:gdLst>
                <a:gd name="T0" fmla="*/ 2 w 2"/>
                <a:gd name="T1" fmla="*/ 0 h 4"/>
                <a:gd name="T2" fmla="*/ 0 w 2"/>
                <a:gd name="T3" fmla="*/ 4 h 4"/>
                <a:gd name="T4" fmla="*/ 0 w 2"/>
                <a:gd name="T5" fmla="*/ 4 h 4"/>
                <a:gd name="T6" fmla="*/ 0 w 2"/>
                <a:gd name="T7" fmla="*/ 2 h 4"/>
                <a:gd name="T8" fmla="*/ 0 w 2"/>
                <a:gd name="T9" fmla="*/ 2 h 4"/>
                <a:gd name="T10" fmla="*/ 2 w 2"/>
                <a:gd name="T11" fmla="*/ 0 h 4"/>
                <a:gd name="T12" fmla="*/ 2 w 2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4">
                  <a:moveTo>
                    <a:pt x="2" y="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3EA6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5" name="Freeform 150"/>
            <p:cNvSpPr>
              <a:spLocks/>
            </p:cNvSpPr>
            <p:nvPr/>
          </p:nvSpPr>
          <p:spPr bwMode="auto">
            <a:xfrm>
              <a:off x="4562" y="1612"/>
              <a:ext cx="260" cy="322"/>
            </a:xfrm>
            <a:custGeom>
              <a:avLst/>
              <a:gdLst>
                <a:gd name="T0" fmla="*/ 152 w 260"/>
                <a:gd name="T1" fmla="*/ 0 h 322"/>
                <a:gd name="T2" fmla="*/ 164 w 260"/>
                <a:gd name="T3" fmla="*/ 14 h 322"/>
                <a:gd name="T4" fmla="*/ 170 w 260"/>
                <a:gd name="T5" fmla="*/ 34 h 322"/>
                <a:gd name="T6" fmla="*/ 196 w 260"/>
                <a:gd name="T7" fmla="*/ 46 h 322"/>
                <a:gd name="T8" fmla="*/ 196 w 260"/>
                <a:gd name="T9" fmla="*/ 62 h 322"/>
                <a:gd name="T10" fmla="*/ 206 w 260"/>
                <a:gd name="T11" fmla="*/ 66 h 322"/>
                <a:gd name="T12" fmla="*/ 212 w 260"/>
                <a:gd name="T13" fmla="*/ 80 h 322"/>
                <a:gd name="T14" fmla="*/ 228 w 260"/>
                <a:gd name="T15" fmla="*/ 94 h 322"/>
                <a:gd name="T16" fmla="*/ 218 w 260"/>
                <a:gd name="T17" fmla="*/ 112 h 322"/>
                <a:gd name="T18" fmla="*/ 254 w 260"/>
                <a:gd name="T19" fmla="*/ 116 h 322"/>
                <a:gd name="T20" fmla="*/ 260 w 260"/>
                <a:gd name="T21" fmla="*/ 128 h 322"/>
                <a:gd name="T22" fmla="*/ 248 w 260"/>
                <a:gd name="T23" fmla="*/ 166 h 322"/>
                <a:gd name="T24" fmla="*/ 244 w 260"/>
                <a:gd name="T25" fmla="*/ 208 h 322"/>
                <a:gd name="T26" fmla="*/ 228 w 260"/>
                <a:gd name="T27" fmla="*/ 236 h 322"/>
                <a:gd name="T28" fmla="*/ 236 w 260"/>
                <a:gd name="T29" fmla="*/ 266 h 322"/>
                <a:gd name="T30" fmla="*/ 244 w 260"/>
                <a:gd name="T31" fmla="*/ 296 h 322"/>
                <a:gd name="T32" fmla="*/ 240 w 260"/>
                <a:gd name="T33" fmla="*/ 320 h 322"/>
                <a:gd name="T34" fmla="*/ 224 w 260"/>
                <a:gd name="T35" fmla="*/ 318 h 322"/>
                <a:gd name="T36" fmla="*/ 208 w 260"/>
                <a:gd name="T37" fmla="*/ 322 h 322"/>
                <a:gd name="T38" fmla="*/ 176 w 260"/>
                <a:gd name="T39" fmla="*/ 300 h 322"/>
                <a:gd name="T40" fmla="*/ 174 w 260"/>
                <a:gd name="T41" fmla="*/ 288 h 322"/>
                <a:gd name="T42" fmla="*/ 152 w 260"/>
                <a:gd name="T43" fmla="*/ 276 h 322"/>
                <a:gd name="T44" fmla="*/ 144 w 260"/>
                <a:gd name="T45" fmla="*/ 272 h 322"/>
                <a:gd name="T46" fmla="*/ 134 w 260"/>
                <a:gd name="T47" fmla="*/ 252 h 322"/>
                <a:gd name="T48" fmla="*/ 144 w 260"/>
                <a:gd name="T49" fmla="*/ 242 h 322"/>
                <a:gd name="T50" fmla="*/ 130 w 260"/>
                <a:gd name="T51" fmla="*/ 216 h 322"/>
                <a:gd name="T52" fmla="*/ 120 w 260"/>
                <a:gd name="T53" fmla="*/ 208 h 322"/>
                <a:gd name="T54" fmla="*/ 94 w 260"/>
                <a:gd name="T55" fmla="*/ 192 h 322"/>
                <a:gd name="T56" fmla="*/ 50 w 260"/>
                <a:gd name="T57" fmla="*/ 172 h 322"/>
                <a:gd name="T58" fmla="*/ 28 w 260"/>
                <a:gd name="T59" fmla="*/ 184 h 322"/>
                <a:gd name="T60" fmla="*/ 18 w 260"/>
                <a:gd name="T61" fmla="*/ 174 h 322"/>
                <a:gd name="T62" fmla="*/ 16 w 260"/>
                <a:gd name="T63" fmla="*/ 168 h 322"/>
                <a:gd name="T64" fmla="*/ 4 w 260"/>
                <a:gd name="T65" fmla="*/ 162 h 322"/>
                <a:gd name="T66" fmla="*/ 18 w 260"/>
                <a:gd name="T67" fmla="*/ 138 h 322"/>
                <a:gd name="T68" fmla="*/ 16 w 260"/>
                <a:gd name="T69" fmla="*/ 120 h 322"/>
                <a:gd name="T70" fmla="*/ 24 w 260"/>
                <a:gd name="T71" fmla="*/ 110 h 322"/>
                <a:gd name="T72" fmla="*/ 28 w 260"/>
                <a:gd name="T73" fmla="*/ 94 h 322"/>
                <a:gd name="T74" fmla="*/ 54 w 260"/>
                <a:gd name="T75" fmla="*/ 80 h 322"/>
                <a:gd name="T76" fmla="*/ 58 w 260"/>
                <a:gd name="T77" fmla="*/ 68 h 322"/>
                <a:gd name="T78" fmla="*/ 76 w 260"/>
                <a:gd name="T79" fmla="*/ 62 h 322"/>
                <a:gd name="T80" fmla="*/ 72 w 260"/>
                <a:gd name="T81" fmla="*/ 50 h 322"/>
                <a:gd name="T82" fmla="*/ 86 w 260"/>
                <a:gd name="T83" fmla="*/ 42 h 322"/>
                <a:gd name="T84" fmla="*/ 94 w 260"/>
                <a:gd name="T85" fmla="*/ 18 h 322"/>
                <a:gd name="T86" fmla="*/ 118 w 260"/>
                <a:gd name="T87" fmla="*/ 14 h 322"/>
                <a:gd name="T88" fmla="*/ 124 w 260"/>
                <a:gd name="T89" fmla="*/ 6 h 322"/>
                <a:gd name="T90" fmla="*/ 138 w 260"/>
                <a:gd name="T91" fmla="*/ 1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60" h="322">
                  <a:moveTo>
                    <a:pt x="144" y="12"/>
                  </a:moveTo>
                  <a:lnTo>
                    <a:pt x="152" y="0"/>
                  </a:lnTo>
                  <a:lnTo>
                    <a:pt x="164" y="0"/>
                  </a:lnTo>
                  <a:lnTo>
                    <a:pt x="164" y="14"/>
                  </a:lnTo>
                  <a:lnTo>
                    <a:pt x="166" y="18"/>
                  </a:lnTo>
                  <a:lnTo>
                    <a:pt x="170" y="34"/>
                  </a:lnTo>
                  <a:lnTo>
                    <a:pt x="182" y="46"/>
                  </a:lnTo>
                  <a:lnTo>
                    <a:pt x="196" y="46"/>
                  </a:lnTo>
                  <a:lnTo>
                    <a:pt x="202" y="50"/>
                  </a:lnTo>
                  <a:lnTo>
                    <a:pt x="196" y="62"/>
                  </a:lnTo>
                  <a:lnTo>
                    <a:pt x="200" y="66"/>
                  </a:lnTo>
                  <a:lnTo>
                    <a:pt x="206" y="66"/>
                  </a:lnTo>
                  <a:lnTo>
                    <a:pt x="210" y="70"/>
                  </a:lnTo>
                  <a:lnTo>
                    <a:pt x="212" y="80"/>
                  </a:lnTo>
                  <a:lnTo>
                    <a:pt x="228" y="88"/>
                  </a:lnTo>
                  <a:lnTo>
                    <a:pt x="228" y="94"/>
                  </a:lnTo>
                  <a:lnTo>
                    <a:pt x="214" y="98"/>
                  </a:lnTo>
                  <a:lnTo>
                    <a:pt x="218" y="112"/>
                  </a:lnTo>
                  <a:lnTo>
                    <a:pt x="246" y="112"/>
                  </a:lnTo>
                  <a:lnTo>
                    <a:pt x="254" y="116"/>
                  </a:lnTo>
                  <a:lnTo>
                    <a:pt x="254" y="124"/>
                  </a:lnTo>
                  <a:lnTo>
                    <a:pt x="260" y="128"/>
                  </a:lnTo>
                  <a:lnTo>
                    <a:pt x="258" y="144"/>
                  </a:lnTo>
                  <a:lnTo>
                    <a:pt x="248" y="166"/>
                  </a:lnTo>
                  <a:lnTo>
                    <a:pt x="240" y="186"/>
                  </a:lnTo>
                  <a:lnTo>
                    <a:pt x="244" y="208"/>
                  </a:lnTo>
                  <a:lnTo>
                    <a:pt x="236" y="226"/>
                  </a:lnTo>
                  <a:lnTo>
                    <a:pt x="228" y="236"/>
                  </a:lnTo>
                  <a:lnTo>
                    <a:pt x="226" y="254"/>
                  </a:lnTo>
                  <a:lnTo>
                    <a:pt x="236" y="266"/>
                  </a:lnTo>
                  <a:lnTo>
                    <a:pt x="238" y="282"/>
                  </a:lnTo>
                  <a:lnTo>
                    <a:pt x="244" y="296"/>
                  </a:lnTo>
                  <a:lnTo>
                    <a:pt x="246" y="318"/>
                  </a:lnTo>
                  <a:lnTo>
                    <a:pt x="240" y="320"/>
                  </a:lnTo>
                  <a:lnTo>
                    <a:pt x="232" y="316"/>
                  </a:lnTo>
                  <a:lnTo>
                    <a:pt x="224" y="318"/>
                  </a:lnTo>
                  <a:lnTo>
                    <a:pt x="222" y="322"/>
                  </a:lnTo>
                  <a:lnTo>
                    <a:pt x="208" y="322"/>
                  </a:lnTo>
                  <a:lnTo>
                    <a:pt x="184" y="302"/>
                  </a:lnTo>
                  <a:lnTo>
                    <a:pt x="176" y="300"/>
                  </a:lnTo>
                  <a:lnTo>
                    <a:pt x="178" y="292"/>
                  </a:lnTo>
                  <a:lnTo>
                    <a:pt x="174" y="288"/>
                  </a:lnTo>
                  <a:lnTo>
                    <a:pt x="164" y="290"/>
                  </a:lnTo>
                  <a:lnTo>
                    <a:pt x="152" y="276"/>
                  </a:lnTo>
                  <a:lnTo>
                    <a:pt x="146" y="276"/>
                  </a:lnTo>
                  <a:lnTo>
                    <a:pt x="144" y="272"/>
                  </a:lnTo>
                  <a:lnTo>
                    <a:pt x="146" y="266"/>
                  </a:lnTo>
                  <a:lnTo>
                    <a:pt x="134" y="252"/>
                  </a:lnTo>
                  <a:lnTo>
                    <a:pt x="136" y="246"/>
                  </a:lnTo>
                  <a:lnTo>
                    <a:pt x="144" y="242"/>
                  </a:lnTo>
                  <a:lnTo>
                    <a:pt x="142" y="228"/>
                  </a:lnTo>
                  <a:lnTo>
                    <a:pt x="130" y="216"/>
                  </a:lnTo>
                  <a:lnTo>
                    <a:pt x="126" y="210"/>
                  </a:lnTo>
                  <a:lnTo>
                    <a:pt x="120" y="208"/>
                  </a:lnTo>
                  <a:lnTo>
                    <a:pt x="112" y="208"/>
                  </a:lnTo>
                  <a:lnTo>
                    <a:pt x="94" y="192"/>
                  </a:lnTo>
                  <a:lnTo>
                    <a:pt x="66" y="174"/>
                  </a:lnTo>
                  <a:lnTo>
                    <a:pt x="50" y="172"/>
                  </a:lnTo>
                  <a:lnTo>
                    <a:pt x="34" y="184"/>
                  </a:lnTo>
                  <a:lnTo>
                    <a:pt x="28" y="184"/>
                  </a:lnTo>
                  <a:lnTo>
                    <a:pt x="20" y="180"/>
                  </a:lnTo>
                  <a:lnTo>
                    <a:pt x="18" y="174"/>
                  </a:lnTo>
                  <a:lnTo>
                    <a:pt x="16" y="172"/>
                  </a:lnTo>
                  <a:lnTo>
                    <a:pt x="16" y="168"/>
                  </a:lnTo>
                  <a:lnTo>
                    <a:pt x="10" y="164"/>
                  </a:lnTo>
                  <a:lnTo>
                    <a:pt x="4" y="162"/>
                  </a:lnTo>
                  <a:lnTo>
                    <a:pt x="0" y="154"/>
                  </a:lnTo>
                  <a:lnTo>
                    <a:pt x="18" y="138"/>
                  </a:lnTo>
                  <a:lnTo>
                    <a:pt x="22" y="126"/>
                  </a:lnTo>
                  <a:lnTo>
                    <a:pt x="16" y="120"/>
                  </a:lnTo>
                  <a:lnTo>
                    <a:pt x="18" y="114"/>
                  </a:lnTo>
                  <a:lnTo>
                    <a:pt x="24" y="110"/>
                  </a:lnTo>
                  <a:lnTo>
                    <a:pt x="28" y="106"/>
                  </a:lnTo>
                  <a:lnTo>
                    <a:pt x="28" y="94"/>
                  </a:lnTo>
                  <a:lnTo>
                    <a:pt x="42" y="82"/>
                  </a:lnTo>
                  <a:lnTo>
                    <a:pt x="54" y="80"/>
                  </a:lnTo>
                  <a:lnTo>
                    <a:pt x="56" y="72"/>
                  </a:lnTo>
                  <a:lnTo>
                    <a:pt x="58" y="68"/>
                  </a:lnTo>
                  <a:lnTo>
                    <a:pt x="70" y="68"/>
                  </a:lnTo>
                  <a:lnTo>
                    <a:pt x="76" y="62"/>
                  </a:lnTo>
                  <a:lnTo>
                    <a:pt x="66" y="56"/>
                  </a:lnTo>
                  <a:lnTo>
                    <a:pt x="72" y="50"/>
                  </a:lnTo>
                  <a:lnTo>
                    <a:pt x="82" y="48"/>
                  </a:lnTo>
                  <a:lnTo>
                    <a:pt x="86" y="42"/>
                  </a:lnTo>
                  <a:lnTo>
                    <a:pt x="84" y="34"/>
                  </a:lnTo>
                  <a:lnTo>
                    <a:pt x="94" y="18"/>
                  </a:lnTo>
                  <a:lnTo>
                    <a:pt x="110" y="8"/>
                  </a:lnTo>
                  <a:lnTo>
                    <a:pt x="118" y="14"/>
                  </a:lnTo>
                  <a:lnTo>
                    <a:pt x="120" y="12"/>
                  </a:lnTo>
                  <a:lnTo>
                    <a:pt x="124" y="6"/>
                  </a:lnTo>
                  <a:lnTo>
                    <a:pt x="130" y="6"/>
                  </a:lnTo>
                  <a:lnTo>
                    <a:pt x="138" y="10"/>
                  </a:lnTo>
                  <a:lnTo>
                    <a:pt x="144" y="12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6" name="Freeform 151"/>
            <p:cNvSpPr>
              <a:spLocks/>
            </p:cNvSpPr>
            <p:nvPr/>
          </p:nvSpPr>
          <p:spPr bwMode="auto">
            <a:xfrm>
              <a:off x="4450" y="1700"/>
              <a:ext cx="100" cy="104"/>
            </a:xfrm>
            <a:custGeom>
              <a:avLst/>
              <a:gdLst>
                <a:gd name="T0" fmla="*/ 96 w 100"/>
                <a:gd name="T1" fmla="*/ 0 h 104"/>
                <a:gd name="T2" fmla="*/ 100 w 100"/>
                <a:gd name="T3" fmla="*/ 4 h 104"/>
                <a:gd name="T4" fmla="*/ 92 w 100"/>
                <a:gd name="T5" fmla="*/ 16 h 104"/>
                <a:gd name="T6" fmla="*/ 86 w 100"/>
                <a:gd name="T7" fmla="*/ 28 h 104"/>
                <a:gd name="T8" fmla="*/ 76 w 100"/>
                <a:gd name="T9" fmla="*/ 34 h 104"/>
                <a:gd name="T10" fmla="*/ 76 w 100"/>
                <a:gd name="T11" fmla="*/ 48 h 104"/>
                <a:gd name="T12" fmla="*/ 64 w 100"/>
                <a:gd name="T13" fmla="*/ 56 h 104"/>
                <a:gd name="T14" fmla="*/ 58 w 100"/>
                <a:gd name="T15" fmla="*/ 58 h 104"/>
                <a:gd name="T16" fmla="*/ 58 w 100"/>
                <a:gd name="T17" fmla="*/ 64 h 104"/>
                <a:gd name="T18" fmla="*/ 62 w 100"/>
                <a:gd name="T19" fmla="*/ 64 h 104"/>
                <a:gd name="T20" fmla="*/ 64 w 100"/>
                <a:gd name="T21" fmla="*/ 72 h 104"/>
                <a:gd name="T22" fmla="*/ 58 w 100"/>
                <a:gd name="T23" fmla="*/ 74 h 104"/>
                <a:gd name="T24" fmla="*/ 60 w 100"/>
                <a:gd name="T25" fmla="*/ 76 h 104"/>
                <a:gd name="T26" fmla="*/ 60 w 100"/>
                <a:gd name="T27" fmla="*/ 82 h 104"/>
                <a:gd name="T28" fmla="*/ 52 w 100"/>
                <a:gd name="T29" fmla="*/ 86 h 104"/>
                <a:gd name="T30" fmla="*/ 60 w 100"/>
                <a:gd name="T31" fmla="*/ 90 h 104"/>
                <a:gd name="T32" fmla="*/ 60 w 100"/>
                <a:gd name="T33" fmla="*/ 96 h 104"/>
                <a:gd name="T34" fmla="*/ 50 w 100"/>
                <a:gd name="T35" fmla="*/ 100 h 104"/>
                <a:gd name="T36" fmla="*/ 42 w 100"/>
                <a:gd name="T37" fmla="*/ 100 h 104"/>
                <a:gd name="T38" fmla="*/ 30 w 100"/>
                <a:gd name="T39" fmla="*/ 102 h 104"/>
                <a:gd name="T40" fmla="*/ 18 w 100"/>
                <a:gd name="T41" fmla="*/ 104 h 104"/>
                <a:gd name="T42" fmla="*/ 10 w 100"/>
                <a:gd name="T43" fmla="*/ 100 h 104"/>
                <a:gd name="T44" fmla="*/ 18 w 100"/>
                <a:gd name="T45" fmla="*/ 94 h 104"/>
                <a:gd name="T46" fmla="*/ 16 w 100"/>
                <a:gd name="T47" fmla="*/ 90 h 104"/>
                <a:gd name="T48" fmla="*/ 16 w 100"/>
                <a:gd name="T49" fmla="*/ 86 h 104"/>
                <a:gd name="T50" fmla="*/ 24 w 100"/>
                <a:gd name="T51" fmla="*/ 86 h 104"/>
                <a:gd name="T52" fmla="*/ 18 w 100"/>
                <a:gd name="T53" fmla="*/ 80 h 104"/>
                <a:gd name="T54" fmla="*/ 20 w 100"/>
                <a:gd name="T55" fmla="*/ 74 h 104"/>
                <a:gd name="T56" fmla="*/ 28 w 100"/>
                <a:gd name="T57" fmla="*/ 70 h 104"/>
                <a:gd name="T58" fmla="*/ 32 w 100"/>
                <a:gd name="T59" fmla="*/ 64 h 104"/>
                <a:gd name="T60" fmla="*/ 22 w 100"/>
                <a:gd name="T61" fmla="*/ 58 h 104"/>
                <a:gd name="T62" fmla="*/ 24 w 100"/>
                <a:gd name="T63" fmla="*/ 52 h 104"/>
                <a:gd name="T64" fmla="*/ 32 w 100"/>
                <a:gd name="T65" fmla="*/ 50 h 104"/>
                <a:gd name="T66" fmla="*/ 32 w 100"/>
                <a:gd name="T67" fmla="*/ 44 h 104"/>
                <a:gd name="T68" fmla="*/ 18 w 100"/>
                <a:gd name="T69" fmla="*/ 40 h 104"/>
                <a:gd name="T70" fmla="*/ 16 w 100"/>
                <a:gd name="T71" fmla="*/ 46 h 104"/>
                <a:gd name="T72" fmla="*/ 8 w 100"/>
                <a:gd name="T73" fmla="*/ 42 h 104"/>
                <a:gd name="T74" fmla="*/ 8 w 100"/>
                <a:gd name="T75" fmla="*/ 36 h 104"/>
                <a:gd name="T76" fmla="*/ 0 w 100"/>
                <a:gd name="T77" fmla="*/ 36 h 104"/>
                <a:gd name="T78" fmla="*/ 0 w 100"/>
                <a:gd name="T79" fmla="*/ 30 h 104"/>
                <a:gd name="T80" fmla="*/ 4 w 100"/>
                <a:gd name="T81" fmla="*/ 24 h 104"/>
                <a:gd name="T82" fmla="*/ 14 w 100"/>
                <a:gd name="T83" fmla="*/ 24 h 104"/>
                <a:gd name="T84" fmla="*/ 18 w 100"/>
                <a:gd name="T85" fmla="*/ 22 h 104"/>
                <a:gd name="T86" fmla="*/ 22 w 100"/>
                <a:gd name="T87" fmla="*/ 20 h 104"/>
                <a:gd name="T88" fmla="*/ 30 w 100"/>
                <a:gd name="T89" fmla="*/ 22 h 104"/>
                <a:gd name="T90" fmla="*/ 30 w 100"/>
                <a:gd name="T91" fmla="*/ 12 h 104"/>
                <a:gd name="T92" fmla="*/ 42 w 100"/>
                <a:gd name="T93" fmla="*/ 6 h 104"/>
                <a:gd name="T94" fmla="*/ 48 w 100"/>
                <a:gd name="T95" fmla="*/ 8 h 104"/>
                <a:gd name="T96" fmla="*/ 54 w 100"/>
                <a:gd name="T97" fmla="*/ 2 h 104"/>
                <a:gd name="T98" fmla="*/ 64 w 100"/>
                <a:gd name="T99" fmla="*/ 2 h 104"/>
                <a:gd name="T100" fmla="*/ 74 w 100"/>
                <a:gd name="T101" fmla="*/ 4 h 104"/>
                <a:gd name="T102" fmla="*/ 82 w 100"/>
                <a:gd name="T103" fmla="*/ 0 h 104"/>
                <a:gd name="T104" fmla="*/ 96 w 100"/>
                <a:gd name="T10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0" h="104">
                  <a:moveTo>
                    <a:pt x="96" y="0"/>
                  </a:moveTo>
                  <a:lnTo>
                    <a:pt x="100" y="4"/>
                  </a:lnTo>
                  <a:lnTo>
                    <a:pt x="92" y="16"/>
                  </a:lnTo>
                  <a:lnTo>
                    <a:pt x="86" y="28"/>
                  </a:lnTo>
                  <a:lnTo>
                    <a:pt x="76" y="34"/>
                  </a:lnTo>
                  <a:lnTo>
                    <a:pt x="76" y="48"/>
                  </a:lnTo>
                  <a:lnTo>
                    <a:pt x="64" y="56"/>
                  </a:lnTo>
                  <a:lnTo>
                    <a:pt x="58" y="58"/>
                  </a:lnTo>
                  <a:lnTo>
                    <a:pt x="58" y="64"/>
                  </a:lnTo>
                  <a:lnTo>
                    <a:pt x="62" y="64"/>
                  </a:lnTo>
                  <a:lnTo>
                    <a:pt x="64" y="72"/>
                  </a:lnTo>
                  <a:lnTo>
                    <a:pt x="58" y="74"/>
                  </a:lnTo>
                  <a:lnTo>
                    <a:pt x="60" y="76"/>
                  </a:lnTo>
                  <a:lnTo>
                    <a:pt x="60" y="82"/>
                  </a:lnTo>
                  <a:lnTo>
                    <a:pt x="52" y="86"/>
                  </a:lnTo>
                  <a:lnTo>
                    <a:pt x="60" y="90"/>
                  </a:lnTo>
                  <a:lnTo>
                    <a:pt x="60" y="96"/>
                  </a:lnTo>
                  <a:lnTo>
                    <a:pt x="50" y="100"/>
                  </a:lnTo>
                  <a:lnTo>
                    <a:pt x="42" y="100"/>
                  </a:lnTo>
                  <a:lnTo>
                    <a:pt x="30" y="102"/>
                  </a:lnTo>
                  <a:lnTo>
                    <a:pt x="18" y="104"/>
                  </a:lnTo>
                  <a:lnTo>
                    <a:pt x="10" y="100"/>
                  </a:lnTo>
                  <a:lnTo>
                    <a:pt x="18" y="94"/>
                  </a:lnTo>
                  <a:lnTo>
                    <a:pt x="16" y="90"/>
                  </a:lnTo>
                  <a:lnTo>
                    <a:pt x="16" y="86"/>
                  </a:lnTo>
                  <a:lnTo>
                    <a:pt x="24" y="86"/>
                  </a:lnTo>
                  <a:lnTo>
                    <a:pt x="18" y="80"/>
                  </a:lnTo>
                  <a:lnTo>
                    <a:pt x="20" y="74"/>
                  </a:lnTo>
                  <a:lnTo>
                    <a:pt x="28" y="70"/>
                  </a:lnTo>
                  <a:lnTo>
                    <a:pt x="32" y="64"/>
                  </a:lnTo>
                  <a:lnTo>
                    <a:pt x="22" y="58"/>
                  </a:lnTo>
                  <a:lnTo>
                    <a:pt x="24" y="52"/>
                  </a:lnTo>
                  <a:lnTo>
                    <a:pt x="32" y="50"/>
                  </a:lnTo>
                  <a:lnTo>
                    <a:pt x="32" y="44"/>
                  </a:lnTo>
                  <a:lnTo>
                    <a:pt x="18" y="40"/>
                  </a:lnTo>
                  <a:lnTo>
                    <a:pt x="16" y="46"/>
                  </a:lnTo>
                  <a:lnTo>
                    <a:pt x="8" y="42"/>
                  </a:lnTo>
                  <a:lnTo>
                    <a:pt x="8" y="36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4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30" y="22"/>
                  </a:lnTo>
                  <a:lnTo>
                    <a:pt x="30" y="12"/>
                  </a:lnTo>
                  <a:lnTo>
                    <a:pt x="42" y="6"/>
                  </a:lnTo>
                  <a:lnTo>
                    <a:pt x="48" y="8"/>
                  </a:lnTo>
                  <a:lnTo>
                    <a:pt x="54" y="2"/>
                  </a:lnTo>
                  <a:lnTo>
                    <a:pt x="64" y="2"/>
                  </a:lnTo>
                  <a:lnTo>
                    <a:pt x="74" y="4"/>
                  </a:lnTo>
                  <a:lnTo>
                    <a:pt x="82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7" name="Freeform 152"/>
            <p:cNvSpPr>
              <a:spLocks/>
            </p:cNvSpPr>
            <p:nvPr/>
          </p:nvSpPr>
          <p:spPr bwMode="auto">
            <a:xfrm>
              <a:off x="4406" y="1742"/>
              <a:ext cx="38" cy="44"/>
            </a:xfrm>
            <a:custGeom>
              <a:avLst/>
              <a:gdLst>
                <a:gd name="T0" fmla="*/ 10 w 38"/>
                <a:gd name="T1" fmla="*/ 2 h 44"/>
                <a:gd name="T2" fmla="*/ 18 w 38"/>
                <a:gd name="T3" fmla="*/ 0 h 44"/>
                <a:gd name="T4" fmla="*/ 24 w 38"/>
                <a:gd name="T5" fmla="*/ 10 h 44"/>
                <a:gd name="T6" fmla="*/ 38 w 38"/>
                <a:gd name="T7" fmla="*/ 22 h 44"/>
                <a:gd name="T8" fmla="*/ 38 w 38"/>
                <a:gd name="T9" fmla="*/ 30 h 44"/>
                <a:gd name="T10" fmla="*/ 26 w 38"/>
                <a:gd name="T11" fmla="*/ 44 h 44"/>
                <a:gd name="T12" fmla="*/ 20 w 38"/>
                <a:gd name="T13" fmla="*/ 44 h 44"/>
                <a:gd name="T14" fmla="*/ 14 w 38"/>
                <a:gd name="T15" fmla="*/ 34 h 44"/>
                <a:gd name="T16" fmla="*/ 14 w 38"/>
                <a:gd name="T17" fmla="*/ 28 h 44"/>
                <a:gd name="T18" fmla="*/ 8 w 38"/>
                <a:gd name="T19" fmla="*/ 26 h 44"/>
                <a:gd name="T20" fmla="*/ 0 w 38"/>
                <a:gd name="T21" fmla="*/ 18 h 44"/>
                <a:gd name="T22" fmla="*/ 2 w 38"/>
                <a:gd name="T23" fmla="*/ 12 h 44"/>
                <a:gd name="T24" fmla="*/ 8 w 38"/>
                <a:gd name="T25" fmla="*/ 10 h 44"/>
                <a:gd name="T26" fmla="*/ 10 w 38"/>
                <a:gd name="T27" fmla="*/ 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44">
                  <a:moveTo>
                    <a:pt x="10" y="2"/>
                  </a:moveTo>
                  <a:lnTo>
                    <a:pt x="18" y="0"/>
                  </a:lnTo>
                  <a:lnTo>
                    <a:pt x="24" y="10"/>
                  </a:lnTo>
                  <a:lnTo>
                    <a:pt x="38" y="22"/>
                  </a:lnTo>
                  <a:lnTo>
                    <a:pt x="38" y="30"/>
                  </a:lnTo>
                  <a:lnTo>
                    <a:pt x="26" y="44"/>
                  </a:lnTo>
                  <a:lnTo>
                    <a:pt x="20" y="44"/>
                  </a:lnTo>
                  <a:lnTo>
                    <a:pt x="14" y="34"/>
                  </a:lnTo>
                  <a:lnTo>
                    <a:pt x="14" y="28"/>
                  </a:lnTo>
                  <a:lnTo>
                    <a:pt x="8" y="26"/>
                  </a:lnTo>
                  <a:lnTo>
                    <a:pt x="0" y="18"/>
                  </a:lnTo>
                  <a:lnTo>
                    <a:pt x="2" y="12"/>
                  </a:lnTo>
                  <a:lnTo>
                    <a:pt x="8" y="10"/>
                  </a:lnTo>
                  <a:lnTo>
                    <a:pt x="10" y="2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8" name="Freeform 153"/>
            <p:cNvSpPr>
              <a:spLocks/>
            </p:cNvSpPr>
            <p:nvPr/>
          </p:nvSpPr>
          <p:spPr bwMode="auto">
            <a:xfrm>
              <a:off x="4352" y="1792"/>
              <a:ext cx="56" cy="30"/>
            </a:xfrm>
            <a:custGeom>
              <a:avLst/>
              <a:gdLst>
                <a:gd name="T0" fmla="*/ 34 w 56"/>
                <a:gd name="T1" fmla="*/ 0 h 30"/>
                <a:gd name="T2" fmla="*/ 40 w 56"/>
                <a:gd name="T3" fmla="*/ 0 h 30"/>
                <a:gd name="T4" fmla="*/ 46 w 56"/>
                <a:gd name="T5" fmla="*/ 8 h 30"/>
                <a:gd name="T6" fmla="*/ 54 w 56"/>
                <a:gd name="T7" fmla="*/ 10 h 30"/>
                <a:gd name="T8" fmla="*/ 56 w 56"/>
                <a:gd name="T9" fmla="*/ 20 h 30"/>
                <a:gd name="T10" fmla="*/ 42 w 56"/>
                <a:gd name="T11" fmla="*/ 28 h 30"/>
                <a:gd name="T12" fmla="*/ 18 w 56"/>
                <a:gd name="T13" fmla="*/ 30 h 30"/>
                <a:gd name="T14" fmla="*/ 12 w 56"/>
                <a:gd name="T15" fmla="*/ 24 h 30"/>
                <a:gd name="T16" fmla="*/ 18 w 56"/>
                <a:gd name="T17" fmla="*/ 18 h 30"/>
                <a:gd name="T18" fmla="*/ 12 w 56"/>
                <a:gd name="T19" fmla="*/ 16 h 30"/>
                <a:gd name="T20" fmla="*/ 4 w 56"/>
                <a:gd name="T21" fmla="*/ 18 h 30"/>
                <a:gd name="T22" fmla="*/ 0 w 56"/>
                <a:gd name="T23" fmla="*/ 12 h 30"/>
                <a:gd name="T24" fmla="*/ 10 w 56"/>
                <a:gd name="T25" fmla="*/ 2 h 30"/>
                <a:gd name="T26" fmla="*/ 18 w 56"/>
                <a:gd name="T27" fmla="*/ 2 h 30"/>
                <a:gd name="T28" fmla="*/ 28 w 56"/>
                <a:gd name="T29" fmla="*/ 12 h 30"/>
                <a:gd name="T30" fmla="*/ 34 w 56"/>
                <a:gd name="T31" fmla="*/ 10 h 30"/>
                <a:gd name="T32" fmla="*/ 34 w 56"/>
                <a:gd name="T3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" h="30">
                  <a:moveTo>
                    <a:pt x="34" y="0"/>
                  </a:moveTo>
                  <a:lnTo>
                    <a:pt x="40" y="0"/>
                  </a:lnTo>
                  <a:lnTo>
                    <a:pt x="46" y="8"/>
                  </a:lnTo>
                  <a:lnTo>
                    <a:pt x="54" y="10"/>
                  </a:lnTo>
                  <a:lnTo>
                    <a:pt x="56" y="20"/>
                  </a:lnTo>
                  <a:lnTo>
                    <a:pt x="42" y="28"/>
                  </a:lnTo>
                  <a:lnTo>
                    <a:pt x="18" y="30"/>
                  </a:lnTo>
                  <a:lnTo>
                    <a:pt x="12" y="24"/>
                  </a:lnTo>
                  <a:lnTo>
                    <a:pt x="18" y="18"/>
                  </a:lnTo>
                  <a:lnTo>
                    <a:pt x="12" y="16"/>
                  </a:lnTo>
                  <a:lnTo>
                    <a:pt x="4" y="18"/>
                  </a:lnTo>
                  <a:lnTo>
                    <a:pt x="0" y="12"/>
                  </a:lnTo>
                  <a:lnTo>
                    <a:pt x="10" y="2"/>
                  </a:lnTo>
                  <a:lnTo>
                    <a:pt x="18" y="2"/>
                  </a:lnTo>
                  <a:lnTo>
                    <a:pt x="28" y="12"/>
                  </a:lnTo>
                  <a:lnTo>
                    <a:pt x="34" y="1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9" name="Freeform 154"/>
            <p:cNvSpPr>
              <a:spLocks/>
            </p:cNvSpPr>
            <p:nvPr/>
          </p:nvSpPr>
          <p:spPr bwMode="auto">
            <a:xfrm>
              <a:off x="4268" y="1796"/>
              <a:ext cx="58" cy="46"/>
            </a:xfrm>
            <a:custGeom>
              <a:avLst/>
              <a:gdLst>
                <a:gd name="T0" fmla="*/ 40 w 58"/>
                <a:gd name="T1" fmla="*/ 12 h 46"/>
                <a:gd name="T2" fmla="*/ 50 w 58"/>
                <a:gd name="T3" fmla="*/ 10 h 46"/>
                <a:gd name="T4" fmla="*/ 58 w 58"/>
                <a:gd name="T5" fmla="*/ 24 h 46"/>
                <a:gd name="T6" fmla="*/ 36 w 58"/>
                <a:gd name="T7" fmla="*/ 32 h 46"/>
                <a:gd name="T8" fmla="*/ 26 w 58"/>
                <a:gd name="T9" fmla="*/ 46 h 46"/>
                <a:gd name="T10" fmla="*/ 12 w 58"/>
                <a:gd name="T11" fmla="*/ 46 h 46"/>
                <a:gd name="T12" fmla="*/ 8 w 58"/>
                <a:gd name="T13" fmla="*/ 38 h 46"/>
                <a:gd name="T14" fmla="*/ 2 w 58"/>
                <a:gd name="T15" fmla="*/ 36 h 46"/>
                <a:gd name="T16" fmla="*/ 0 w 58"/>
                <a:gd name="T17" fmla="*/ 28 h 46"/>
                <a:gd name="T18" fmla="*/ 18 w 58"/>
                <a:gd name="T19" fmla="*/ 14 h 46"/>
                <a:gd name="T20" fmla="*/ 18 w 58"/>
                <a:gd name="T21" fmla="*/ 2 h 46"/>
                <a:gd name="T22" fmla="*/ 22 w 58"/>
                <a:gd name="T23" fmla="*/ 0 h 46"/>
                <a:gd name="T24" fmla="*/ 36 w 58"/>
                <a:gd name="T25" fmla="*/ 2 h 46"/>
                <a:gd name="T26" fmla="*/ 40 w 58"/>
                <a:gd name="T27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46">
                  <a:moveTo>
                    <a:pt x="40" y="12"/>
                  </a:moveTo>
                  <a:lnTo>
                    <a:pt x="50" y="10"/>
                  </a:lnTo>
                  <a:lnTo>
                    <a:pt x="58" y="24"/>
                  </a:lnTo>
                  <a:lnTo>
                    <a:pt x="36" y="32"/>
                  </a:lnTo>
                  <a:lnTo>
                    <a:pt x="26" y="46"/>
                  </a:lnTo>
                  <a:lnTo>
                    <a:pt x="12" y="46"/>
                  </a:lnTo>
                  <a:lnTo>
                    <a:pt x="8" y="38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18" y="14"/>
                  </a:lnTo>
                  <a:lnTo>
                    <a:pt x="18" y="2"/>
                  </a:lnTo>
                  <a:lnTo>
                    <a:pt x="22" y="0"/>
                  </a:lnTo>
                  <a:lnTo>
                    <a:pt x="36" y="2"/>
                  </a:lnTo>
                  <a:lnTo>
                    <a:pt x="40" y="12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0" name="Freeform 155"/>
            <p:cNvSpPr>
              <a:spLocks/>
            </p:cNvSpPr>
            <p:nvPr/>
          </p:nvSpPr>
          <p:spPr bwMode="auto">
            <a:xfrm>
              <a:off x="4504" y="1828"/>
              <a:ext cx="168" cy="134"/>
            </a:xfrm>
            <a:custGeom>
              <a:avLst/>
              <a:gdLst>
                <a:gd name="T0" fmla="*/ 158 w 168"/>
                <a:gd name="T1" fmla="*/ 60 h 134"/>
                <a:gd name="T2" fmla="*/ 166 w 168"/>
                <a:gd name="T3" fmla="*/ 64 h 134"/>
                <a:gd name="T4" fmla="*/ 162 w 168"/>
                <a:gd name="T5" fmla="*/ 76 h 134"/>
                <a:gd name="T6" fmla="*/ 164 w 168"/>
                <a:gd name="T7" fmla="*/ 86 h 134"/>
                <a:gd name="T8" fmla="*/ 148 w 168"/>
                <a:gd name="T9" fmla="*/ 76 h 134"/>
                <a:gd name="T10" fmla="*/ 148 w 168"/>
                <a:gd name="T11" fmla="*/ 94 h 134"/>
                <a:gd name="T12" fmla="*/ 168 w 168"/>
                <a:gd name="T13" fmla="*/ 116 h 134"/>
                <a:gd name="T14" fmla="*/ 150 w 168"/>
                <a:gd name="T15" fmla="*/ 118 h 134"/>
                <a:gd name="T16" fmla="*/ 162 w 168"/>
                <a:gd name="T17" fmla="*/ 128 h 134"/>
                <a:gd name="T18" fmla="*/ 128 w 168"/>
                <a:gd name="T19" fmla="*/ 132 h 134"/>
                <a:gd name="T20" fmla="*/ 108 w 168"/>
                <a:gd name="T21" fmla="*/ 112 h 134"/>
                <a:gd name="T22" fmla="*/ 88 w 168"/>
                <a:gd name="T23" fmla="*/ 122 h 134"/>
                <a:gd name="T24" fmla="*/ 78 w 168"/>
                <a:gd name="T25" fmla="*/ 106 h 134"/>
                <a:gd name="T26" fmla="*/ 94 w 168"/>
                <a:gd name="T27" fmla="*/ 106 h 134"/>
                <a:gd name="T28" fmla="*/ 98 w 168"/>
                <a:gd name="T29" fmla="*/ 92 h 134"/>
                <a:gd name="T30" fmla="*/ 104 w 168"/>
                <a:gd name="T31" fmla="*/ 82 h 134"/>
                <a:gd name="T32" fmla="*/ 120 w 168"/>
                <a:gd name="T33" fmla="*/ 76 h 134"/>
                <a:gd name="T34" fmla="*/ 96 w 168"/>
                <a:gd name="T35" fmla="*/ 62 h 134"/>
                <a:gd name="T36" fmla="*/ 82 w 168"/>
                <a:gd name="T37" fmla="*/ 60 h 134"/>
                <a:gd name="T38" fmla="*/ 74 w 168"/>
                <a:gd name="T39" fmla="*/ 50 h 134"/>
                <a:gd name="T40" fmla="*/ 62 w 168"/>
                <a:gd name="T41" fmla="*/ 46 h 134"/>
                <a:gd name="T42" fmla="*/ 50 w 168"/>
                <a:gd name="T43" fmla="*/ 52 h 134"/>
                <a:gd name="T44" fmla="*/ 16 w 168"/>
                <a:gd name="T45" fmla="*/ 50 h 134"/>
                <a:gd name="T46" fmla="*/ 0 w 168"/>
                <a:gd name="T47" fmla="*/ 30 h 134"/>
                <a:gd name="T48" fmla="*/ 10 w 168"/>
                <a:gd name="T49" fmla="*/ 0 h 134"/>
                <a:gd name="T50" fmla="*/ 14 w 168"/>
                <a:gd name="T51" fmla="*/ 14 h 134"/>
                <a:gd name="T52" fmla="*/ 26 w 168"/>
                <a:gd name="T53" fmla="*/ 26 h 134"/>
                <a:gd name="T54" fmla="*/ 20 w 168"/>
                <a:gd name="T55" fmla="*/ 12 h 134"/>
                <a:gd name="T56" fmla="*/ 32 w 168"/>
                <a:gd name="T57" fmla="*/ 0 h 134"/>
                <a:gd name="T58" fmla="*/ 46 w 168"/>
                <a:gd name="T59" fmla="*/ 14 h 134"/>
                <a:gd name="T60" fmla="*/ 62 w 168"/>
                <a:gd name="T61" fmla="*/ 6 h 134"/>
                <a:gd name="T62" fmla="*/ 84 w 168"/>
                <a:gd name="T63" fmla="*/ 22 h 134"/>
                <a:gd name="T64" fmla="*/ 98 w 168"/>
                <a:gd name="T65" fmla="*/ 18 h 134"/>
                <a:gd name="T66" fmla="*/ 108 w 168"/>
                <a:gd name="T67" fmla="*/ 24 h 134"/>
                <a:gd name="T68" fmla="*/ 122 w 168"/>
                <a:gd name="T69" fmla="*/ 44 h 134"/>
                <a:gd name="T70" fmla="*/ 142 w 168"/>
                <a:gd name="T71" fmla="*/ 5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8" h="134">
                  <a:moveTo>
                    <a:pt x="142" y="50"/>
                  </a:moveTo>
                  <a:lnTo>
                    <a:pt x="158" y="60"/>
                  </a:lnTo>
                  <a:lnTo>
                    <a:pt x="162" y="58"/>
                  </a:lnTo>
                  <a:lnTo>
                    <a:pt x="166" y="64"/>
                  </a:lnTo>
                  <a:lnTo>
                    <a:pt x="166" y="70"/>
                  </a:lnTo>
                  <a:lnTo>
                    <a:pt x="162" y="76"/>
                  </a:lnTo>
                  <a:lnTo>
                    <a:pt x="166" y="82"/>
                  </a:lnTo>
                  <a:lnTo>
                    <a:pt x="164" y="86"/>
                  </a:lnTo>
                  <a:lnTo>
                    <a:pt x="154" y="82"/>
                  </a:lnTo>
                  <a:lnTo>
                    <a:pt x="148" y="76"/>
                  </a:lnTo>
                  <a:lnTo>
                    <a:pt x="138" y="82"/>
                  </a:lnTo>
                  <a:lnTo>
                    <a:pt x="148" y="94"/>
                  </a:lnTo>
                  <a:lnTo>
                    <a:pt x="158" y="94"/>
                  </a:lnTo>
                  <a:lnTo>
                    <a:pt x="168" y="116"/>
                  </a:lnTo>
                  <a:lnTo>
                    <a:pt x="166" y="118"/>
                  </a:lnTo>
                  <a:lnTo>
                    <a:pt x="150" y="118"/>
                  </a:lnTo>
                  <a:lnTo>
                    <a:pt x="150" y="122"/>
                  </a:lnTo>
                  <a:lnTo>
                    <a:pt x="162" y="128"/>
                  </a:lnTo>
                  <a:lnTo>
                    <a:pt x="160" y="134"/>
                  </a:lnTo>
                  <a:lnTo>
                    <a:pt x="128" y="132"/>
                  </a:lnTo>
                  <a:lnTo>
                    <a:pt x="112" y="112"/>
                  </a:lnTo>
                  <a:lnTo>
                    <a:pt x="108" y="112"/>
                  </a:lnTo>
                  <a:lnTo>
                    <a:pt x="100" y="118"/>
                  </a:lnTo>
                  <a:lnTo>
                    <a:pt x="88" y="122"/>
                  </a:lnTo>
                  <a:lnTo>
                    <a:pt x="80" y="120"/>
                  </a:lnTo>
                  <a:lnTo>
                    <a:pt x="78" y="106"/>
                  </a:lnTo>
                  <a:lnTo>
                    <a:pt x="88" y="102"/>
                  </a:lnTo>
                  <a:lnTo>
                    <a:pt x="94" y="106"/>
                  </a:lnTo>
                  <a:lnTo>
                    <a:pt x="104" y="100"/>
                  </a:lnTo>
                  <a:lnTo>
                    <a:pt x="98" y="92"/>
                  </a:lnTo>
                  <a:lnTo>
                    <a:pt x="96" y="86"/>
                  </a:lnTo>
                  <a:lnTo>
                    <a:pt x="104" y="82"/>
                  </a:lnTo>
                  <a:lnTo>
                    <a:pt x="116" y="82"/>
                  </a:lnTo>
                  <a:lnTo>
                    <a:pt x="120" y="76"/>
                  </a:lnTo>
                  <a:lnTo>
                    <a:pt x="106" y="76"/>
                  </a:lnTo>
                  <a:lnTo>
                    <a:pt x="96" y="62"/>
                  </a:lnTo>
                  <a:lnTo>
                    <a:pt x="88" y="56"/>
                  </a:lnTo>
                  <a:lnTo>
                    <a:pt x="82" y="60"/>
                  </a:lnTo>
                  <a:lnTo>
                    <a:pt x="78" y="56"/>
                  </a:lnTo>
                  <a:lnTo>
                    <a:pt x="74" y="50"/>
                  </a:lnTo>
                  <a:lnTo>
                    <a:pt x="62" y="42"/>
                  </a:lnTo>
                  <a:lnTo>
                    <a:pt x="62" y="46"/>
                  </a:lnTo>
                  <a:lnTo>
                    <a:pt x="62" y="52"/>
                  </a:lnTo>
                  <a:lnTo>
                    <a:pt x="50" y="52"/>
                  </a:lnTo>
                  <a:lnTo>
                    <a:pt x="36" y="48"/>
                  </a:lnTo>
                  <a:lnTo>
                    <a:pt x="16" y="50"/>
                  </a:lnTo>
                  <a:lnTo>
                    <a:pt x="6" y="38"/>
                  </a:lnTo>
                  <a:lnTo>
                    <a:pt x="0" y="30"/>
                  </a:lnTo>
                  <a:lnTo>
                    <a:pt x="2" y="8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4" y="14"/>
                  </a:lnTo>
                  <a:lnTo>
                    <a:pt x="22" y="28"/>
                  </a:lnTo>
                  <a:lnTo>
                    <a:pt x="26" y="26"/>
                  </a:lnTo>
                  <a:lnTo>
                    <a:pt x="24" y="18"/>
                  </a:lnTo>
                  <a:lnTo>
                    <a:pt x="20" y="12"/>
                  </a:lnTo>
                  <a:lnTo>
                    <a:pt x="20" y="4"/>
                  </a:lnTo>
                  <a:lnTo>
                    <a:pt x="32" y="0"/>
                  </a:lnTo>
                  <a:lnTo>
                    <a:pt x="46" y="4"/>
                  </a:lnTo>
                  <a:lnTo>
                    <a:pt x="46" y="14"/>
                  </a:lnTo>
                  <a:lnTo>
                    <a:pt x="56" y="14"/>
                  </a:lnTo>
                  <a:lnTo>
                    <a:pt x="62" y="6"/>
                  </a:lnTo>
                  <a:lnTo>
                    <a:pt x="70" y="8"/>
                  </a:lnTo>
                  <a:lnTo>
                    <a:pt x="84" y="22"/>
                  </a:lnTo>
                  <a:lnTo>
                    <a:pt x="92" y="16"/>
                  </a:lnTo>
                  <a:lnTo>
                    <a:pt x="98" y="18"/>
                  </a:lnTo>
                  <a:lnTo>
                    <a:pt x="104" y="28"/>
                  </a:lnTo>
                  <a:lnTo>
                    <a:pt x="108" y="24"/>
                  </a:lnTo>
                  <a:lnTo>
                    <a:pt x="120" y="30"/>
                  </a:lnTo>
                  <a:lnTo>
                    <a:pt x="122" y="44"/>
                  </a:lnTo>
                  <a:lnTo>
                    <a:pt x="136" y="54"/>
                  </a:lnTo>
                  <a:lnTo>
                    <a:pt x="142" y="50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3" name="Freeform 158"/>
            <p:cNvSpPr>
              <a:spLocks/>
            </p:cNvSpPr>
            <p:nvPr/>
          </p:nvSpPr>
          <p:spPr bwMode="auto">
            <a:xfrm>
              <a:off x="4450" y="1700"/>
              <a:ext cx="100" cy="104"/>
            </a:xfrm>
            <a:custGeom>
              <a:avLst/>
              <a:gdLst>
                <a:gd name="T0" fmla="*/ 96 w 100"/>
                <a:gd name="T1" fmla="*/ 0 h 104"/>
                <a:gd name="T2" fmla="*/ 100 w 100"/>
                <a:gd name="T3" fmla="*/ 4 h 104"/>
                <a:gd name="T4" fmla="*/ 92 w 100"/>
                <a:gd name="T5" fmla="*/ 16 h 104"/>
                <a:gd name="T6" fmla="*/ 86 w 100"/>
                <a:gd name="T7" fmla="*/ 28 h 104"/>
                <a:gd name="T8" fmla="*/ 76 w 100"/>
                <a:gd name="T9" fmla="*/ 34 h 104"/>
                <a:gd name="T10" fmla="*/ 76 w 100"/>
                <a:gd name="T11" fmla="*/ 48 h 104"/>
                <a:gd name="T12" fmla="*/ 64 w 100"/>
                <a:gd name="T13" fmla="*/ 56 h 104"/>
                <a:gd name="T14" fmla="*/ 58 w 100"/>
                <a:gd name="T15" fmla="*/ 58 h 104"/>
                <a:gd name="T16" fmla="*/ 58 w 100"/>
                <a:gd name="T17" fmla="*/ 64 h 104"/>
                <a:gd name="T18" fmla="*/ 62 w 100"/>
                <a:gd name="T19" fmla="*/ 64 h 104"/>
                <a:gd name="T20" fmla="*/ 64 w 100"/>
                <a:gd name="T21" fmla="*/ 72 h 104"/>
                <a:gd name="T22" fmla="*/ 58 w 100"/>
                <a:gd name="T23" fmla="*/ 74 h 104"/>
                <a:gd name="T24" fmla="*/ 60 w 100"/>
                <a:gd name="T25" fmla="*/ 76 h 104"/>
                <a:gd name="T26" fmla="*/ 60 w 100"/>
                <a:gd name="T27" fmla="*/ 82 h 104"/>
                <a:gd name="T28" fmla="*/ 52 w 100"/>
                <a:gd name="T29" fmla="*/ 86 h 104"/>
                <a:gd name="T30" fmla="*/ 60 w 100"/>
                <a:gd name="T31" fmla="*/ 90 h 104"/>
                <a:gd name="T32" fmla="*/ 60 w 100"/>
                <a:gd name="T33" fmla="*/ 96 h 104"/>
                <a:gd name="T34" fmla="*/ 50 w 100"/>
                <a:gd name="T35" fmla="*/ 100 h 104"/>
                <a:gd name="T36" fmla="*/ 42 w 100"/>
                <a:gd name="T37" fmla="*/ 100 h 104"/>
                <a:gd name="T38" fmla="*/ 30 w 100"/>
                <a:gd name="T39" fmla="*/ 102 h 104"/>
                <a:gd name="T40" fmla="*/ 18 w 100"/>
                <a:gd name="T41" fmla="*/ 104 h 104"/>
                <a:gd name="T42" fmla="*/ 10 w 100"/>
                <a:gd name="T43" fmla="*/ 100 h 104"/>
                <a:gd name="T44" fmla="*/ 18 w 100"/>
                <a:gd name="T45" fmla="*/ 94 h 104"/>
                <a:gd name="T46" fmla="*/ 16 w 100"/>
                <a:gd name="T47" fmla="*/ 90 h 104"/>
                <a:gd name="T48" fmla="*/ 16 w 100"/>
                <a:gd name="T49" fmla="*/ 86 h 104"/>
                <a:gd name="T50" fmla="*/ 24 w 100"/>
                <a:gd name="T51" fmla="*/ 86 h 104"/>
                <a:gd name="T52" fmla="*/ 18 w 100"/>
                <a:gd name="T53" fmla="*/ 80 h 104"/>
                <a:gd name="T54" fmla="*/ 20 w 100"/>
                <a:gd name="T55" fmla="*/ 74 h 104"/>
                <a:gd name="T56" fmla="*/ 28 w 100"/>
                <a:gd name="T57" fmla="*/ 70 h 104"/>
                <a:gd name="T58" fmla="*/ 32 w 100"/>
                <a:gd name="T59" fmla="*/ 64 h 104"/>
                <a:gd name="T60" fmla="*/ 22 w 100"/>
                <a:gd name="T61" fmla="*/ 58 h 104"/>
                <a:gd name="T62" fmla="*/ 24 w 100"/>
                <a:gd name="T63" fmla="*/ 52 h 104"/>
                <a:gd name="T64" fmla="*/ 32 w 100"/>
                <a:gd name="T65" fmla="*/ 50 h 104"/>
                <a:gd name="T66" fmla="*/ 32 w 100"/>
                <a:gd name="T67" fmla="*/ 44 h 104"/>
                <a:gd name="T68" fmla="*/ 18 w 100"/>
                <a:gd name="T69" fmla="*/ 40 h 104"/>
                <a:gd name="T70" fmla="*/ 16 w 100"/>
                <a:gd name="T71" fmla="*/ 46 h 104"/>
                <a:gd name="T72" fmla="*/ 8 w 100"/>
                <a:gd name="T73" fmla="*/ 42 h 104"/>
                <a:gd name="T74" fmla="*/ 8 w 100"/>
                <a:gd name="T75" fmla="*/ 36 h 104"/>
                <a:gd name="T76" fmla="*/ 0 w 100"/>
                <a:gd name="T77" fmla="*/ 36 h 104"/>
                <a:gd name="T78" fmla="*/ 0 w 100"/>
                <a:gd name="T79" fmla="*/ 30 h 104"/>
                <a:gd name="T80" fmla="*/ 4 w 100"/>
                <a:gd name="T81" fmla="*/ 24 h 104"/>
                <a:gd name="T82" fmla="*/ 14 w 100"/>
                <a:gd name="T83" fmla="*/ 24 h 104"/>
                <a:gd name="T84" fmla="*/ 18 w 100"/>
                <a:gd name="T85" fmla="*/ 22 h 104"/>
                <a:gd name="T86" fmla="*/ 22 w 100"/>
                <a:gd name="T87" fmla="*/ 20 h 104"/>
                <a:gd name="T88" fmla="*/ 30 w 100"/>
                <a:gd name="T89" fmla="*/ 22 h 104"/>
                <a:gd name="T90" fmla="*/ 30 w 100"/>
                <a:gd name="T91" fmla="*/ 12 h 104"/>
                <a:gd name="T92" fmla="*/ 42 w 100"/>
                <a:gd name="T93" fmla="*/ 6 h 104"/>
                <a:gd name="T94" fmla="*/ 48 w 100"/>
                <a:gd name="T95" fmla="*/ 8 h 104"/>
                <a:gd name="T96" fmla="*/ 54 w 100"/>
                <a:gd name="T97" fmla="*/ 2 h 104"/>
                <a:gd name="T98" fmla="*/ 64 w 100"/>
                <a:gd name="T99" fmla="*/ 2 h 104"/>
                <a:gd name="T100" fmla="*/ 74 w 100"/>
                <a:gd name="T101" fmla="*/ 4 h 104"/>
                <a:gd name="T102" fmla="*/ 82 w 100"/>
                <a:gd name="T103" fmla="*/ 0 h 104"/>
                <a:gd name="T104" fmla="*/ 96 w 100"/>
                <a:gd name="T10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0" h="104">
                  <a:moveTo>
                    <a:pt x="96" y="0"/>
                  </a:moveTo>
                  <a:lnTo>
                    <a:pt x="100" y="4"/>
                  </a:lnTo>
                  <a:lnTo>
                    <a:pt x="92" y="16"/>
                  </a:lnTo>
                  <a:lnTo>
                    <a:pt x="86" y="28"/>
                  </a:lnTo>
                  <a:lnTo>
                    <a:pt x="76" y="34"/>
                  </a:lnTo>
                  <a:lnTo>
                    <a:pt x="76" y="48"/>
                  </a:lnTo>
                  <a:lnTo>
                    <a:pt x="64" y="56"/>
                  </a:lnTo>
                  <a:lnTo>
                    <a:pt x="58" y="58"/>
                  </a:lnTo>
                  <a:lnTo>
                    <a:pt x="58" y="64"/>
                  </a:lnTo>
                  <a:lnTo>
                    <a:pt x="62" y="64"/>
                  </a:lnTo>
                  <a:lnTo>
                    <a:pt x="64" y="72"/>
                  </a:lnTo>
                  <a:lnTo>
                    <a:pt x="58" y="74"/>
                  </a:lnTo>
                  <a:lnTo>
                    <a:pt x="60" y="76"/>
                  </a:lnTo>
                  <a:lnTo>
                    <a:pt x="60" y="82"/>
                  </a:lnTo>
                  <a:lnTo>
                    <a:pt x="52" y="86"/>
                  </a:lnTo>
                  <a:lnTo>
                    <a:pt x="60" y="90"/>
                  </a:lnTo>
                  <a:lnTo>
                    <a:pt x="60" y="96"/>
                  </a:lnTo>
                  <a:lnTo>
                    <a:pt x="50" y="100"/>
                  </a:lnTo>
                  <a:lnTo>
                    <a:pt x="42" y="100"/>
                  </a:lnTo>
                  <a:lnTo>
                    <a:pt x="30" y="102"/>
                  </a:lnTo>
                  <a:lnTo>
                    <a:pt x="18" y="104"/>
                  </a:lnTo>
                  <a:lnTo>
                    <a:pt x="10" y="100"/>
                  </a:lnTo>
                  <a:lnTo>
                    <a:pt x="18" y="94"/>
                  </a:lnTo>
                  <a:lnTo>
                    <a:pt x="16" y="90"/>
                  </a:lnTo>
                  <a:lnTo>
                    <a:pt x="16" y="86"/>
                  </a:lnTo>
                  <a:lnTo>
                    <a:pt x="24" y="86"/>
                  </a:lnTo>
                  <a:lnTo>
                    <a:pt x="18" y="80"/>
                  </a:lnTo>
                  <a:lnTo>
                    <a:pt x="20" y="74"/>
                  </a:lnTo>
                  <a:lnTo>
                    <a:pt x="28" y="70"/>
                  </a:lnTo>
                  <a:lnTo>
                    <a:pt x="32" y="64"/>
                  </a:lnTo>
                  <a:lnTo>
                    <a:pt x="22" y="58"/>
                  </a:lnTo>
                  <a:lnTo>
                    <a:pt x="24" y="52"/>
                  </a:lnTo>
                  <a:lnTo>
                    <a:pt x="32" y="50"/>
                  </a:lnTo>
                  <a:lnTo>
                    <a:pt x="32" y="44"/>
                  </a:lnTo>
                  <a:lnTo>
                    <a:pt x="18" y="40"/>
                  </a:lnTo>
                  <a:lnTo>
                    <a:pt x="16" y="46"/>
                  </a:lnTo>
                  <a:lnTo>
                    <a:pt x="8" y="42"/>
                  </a:lnTo>
                  <a:lnTo>
                    <a:pt x="8" y="36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4" y="24"/>
                  </a:lnTo>
                  <a:lnTo>
                    <a:pt x="14" y="24"/>
                  </a:lnTo>
                  <a:lnTo>
                    <a:pt x="18" y="22"/>
                  </a:lnTo>
                  <a:lnTo>
                    <a:pt x="22" y="20"/>
                  </a:lnTo>
                  <a:lnTo>
                    <a:pt x="30" y="22"/>
                  </a:lnTo>
                  <a:lnTo>
                    <a:pt x="30" y="12"/>
                  </a:lnTo>
                  <a:lnTo>
                    <a:pt x="42" y="6"/>
                  </a:lnTo>
                  <a:lnTo>
                    <a:pt x="48" y="8"/>
                  </a:lnTo>
                  <a:lnTo>
                    <a:pt x="54" y="2"/>
                  </a:lnTo>
                  <a:lnTo>
                    <a:pt x="64" y="2"/>
                  </a:lnTo>
                  <a:lnTo>
                    <a:pt x="74" y="4"/>
                  </a:lnTo>
                  <a:lnTo>
                    <a:pt x="82" y="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4" name="Freeform 159"/>
            <p:cNvSpPr>
              <a:spLocks/>
            </p:cNvSpPr>
            <p:nvPr/>
          </p:nvSpPr>
          <p:spPr bwMode="auto">
            <a:xfrm>
              <a:off x="4406" y="1742"/>
              <a:ext cx="38" cy="44"/>
            </a:xfrm>
            <a:custGeom>
              <a:avLst/>
              <a:gdLst>
                <a:gd name="T0" fmla="*/ 10 w 38"/>
                <a:gd name="T1" fmla="*/ 2 h 44"/>
                <a:gd name="T2" fmla="*/ 18 w 38"/>
                <a:gd name="T3" fmla="*/ 0 h 44"/>
                <a:gd name="T4" fmla="*/ 24 w 38"/>
                <a:gd name="T5" fmla="*/ 10 h 44"/>
                <a:gd name="T6" fmla="*/ 38 w 38"/>
                <a:gd name="T7" fmla="*/ 22 h 44"/>
                <a:gd name="T8" fmla="*/ 38 w 38"/>
                <a:gd name="T9" fmla="*/ 30 h 44"/>
                <a:gd name="T10" fmla="*/ 26 w 38"/>
                <a:gd name="T11" fmla="*/ 44 h 44"/>
                <a:gd name="T12" fmla="*/ 20 w 38"/>
                <a:gd name="T13" fmla="*/ 44 h 44"/>
                <a:gd name="T14" fmla="*/ 14 w 38"/>
                <a:gd name="T15" fmla="*/ 34 h 44"/>
                <a:gd name="T16" fmla="*/ 14 w 38"/>
                <a:gd name="T17" fmla="*/ 28 h 44"/>
                <a:gd name="T18" fmla="*/ 8 w 38"/>
                <a:gd name="T19" fmla="*/ 26 h 44"/>
                <a:gd name="T20" fmla="*/ 0 w 38"/>
                <a:gd name="T21" fmla="*/ 18 h 44"/>
                <a:gd name="T22" fmla="*/ 2 w 38"/>
                <a:gd name="T23" fmla="*/ 12 h 44"/>
                <a:gd name="T24" fmla="*/ 8 w 38"/>
                <a:gd name="T25" fmla="*/ 10 h 44"/>
                <a:gd name="T26" fmla="*/ 10 w 38"/>
                <a:gd name="T27" fmla="*/ 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44">
                  <a:moveTo>
                    <a:pt x="10" y="2"/>
                  </a:moveTo>
                  <a:lnTo>
                    <a:pt x="18" y="0"/>
                  </a:lnTo>
                  <a:lnTo>
                    <a:pt x="24" y="10"/>
                  </a:lnTo>
                  <a:lnTo>
                    <a:pt x="38" y="22"/>
                  </a:lnTo>
                  <a:lnTo>
                    <a:pt x="38" y="30"/>
                  </a:lnTo>
                  <a:lnTo>
                    <a:pt x="26" y="44"/>
                  </a:lnTo>
                  <a:lnTo>
                    <a:pt x="20" y="44"/>
                  </a:lnTo>
                  <a:lnTo>
                    <a:pt x="14" y="34"/>
                  </a:lnTo>
                  <a:lnTo>
                    <a:pt x="14" y="28"/>
                  </a:lnTo>
                  <a:lnTo>
                    <a:pt x="8" y="26"/>
                  </a:lnTo>
                  <a:lnTo>
                    <a:pt x="0" y="18"/>
                  </a:lnTo>
                  <a:lnTo>
                    <a:pt x="2" y="12"/>
                  </a:lnTo>
                  <a:lnTo>
                    <a:pt x="8" y="10"/>
                  </a:lnTo>
                  <a:lnTo>
                    <a:pt x="10" y="2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5" name="Freeform 160"/>
            <p:cNvSpPr>
              <a:spLocks/>
            </p:cNvSpPr>
            <p:nvPr/>
          </p:nvSpPr>
          <p:spPr bwMode="auto">
            <a:xfrm>
              <a:off x="4468" y="1830"/>
              <a:ext cx="18" cy="28"/>
            </a:xfrm>
            <a:custGeom>
              <a:avLst/>
              <a:gdLst>
                <a:gd name="T0" fmla="*/ 16 w 18"/>
                <a:gd name="T1" fmla="*/ 2 h 28"/>
                <a:gd name="T2" fmla="*/ 18 w 18"/>
                <a:gd name="T3" fmla="*/ 6 h 28"/>
                <a:gd name="T4" fmla="*/ 8 w 18"/>
                <a:gd name="T5" fmla="*/ 28 h 28"/>
                <a:gd name="T6" fmla="*/ 2 w 18"/>
                <a:gd name="T7" fmla="*/ 26 h 28"/>
                <a:gd name="T8" fmla="*/ 0 w 18"/>
                <a:gd name="T9" fmla="*/ 6 h 28"/>
                <a:gd name="T10" fmla="*/ 4 w 18"/>
                <a:gd name="T11" fmla="*/ 0 h 28"/>
                <a:gd name="T12" fmla="*/ 16 w 18"/>
                <a:gd name="T13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8">
                  <a:moveTo>
                    <a:pt x="16" y="2"/>
                  </a:moveTo>
                  <a:lnTo>
                    <a:pt x="18" y="6"/>
                  </a:lnTo>
                  <a:lnTo>
                    <a:pt x="8" y="28"/>
                  </a:lnTo>
                  <a:lnTo>
                    <a:pt x="2" y="26"/>
                  </a:lnTo>
                  <a:lnTo>
                    <a:pt x="0" y="6"/>
                  </a:lnTo>
                  <a:lnTo>
                    <a:pt x="4" y="0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7" name="Freeform 162"/>
            <p:cNvSpPr>
              <a:spLocks/>
            </p:cNvSpPr>
            <p:nvPr/>
          </p:nvSpPr>
          <p:spPr bwMode="auto">
            <a:xfrm>
              <a:off x="4420" y="1832"/>
              <a:ext cx="30" cy="38"/>
            </a:xfrm>
            <a:custGeom>
              <a:avLst/>
              <a:gdLst>
                <a:gd name="T0" fmla="*/ 22 w 30"/>
                <a:gd name="T1" fmla="*/ 0 h 38"/>
                <a:gd name="T2" fmla="*/ 24 w 30"/>
                <a:gd name="T3" fmla="*/ 4 h 38"/>
                <a:gd name="T4" fmla="*/ 22 w 30"/>
                <a:gd name="T5" fmla="*/ 14 h 38"/>
                <a:gd name="T6" fmla="*/ 28 w 30"/>
                <a:gd name="T7" fmla="*/ 16 h 38"/>
                <a:gd name="T8" fmla="*/ 30 w 30"/>
                <a:gd name="T9" fmla="*/ 20 h 38"/>
                <a:gd name="T10" fmla="*/ 22 w 30"/>
                <a:gd name="T11" fmla="*/ 38 h 38"/>
                <a:gd name="T12" fmla="*/ 18 w 30"/>
                <a:gd name="T13" fmla="*/ 36 h 38"/>
                <a:gd name="T14" fmla="*/ 2 w 30"/>
                <a:gd name="T15" fmla="*/ 26 h 38"/>
                <a:gd name="T16" fmla="*/ 0 w 30"/>
                <a:gd name="T17" fmla="*/ 16 h 38"/>
                <a:gd name="T18" fmla="*/ 8 w 30"/>
                <a:gd name="T19" fmla="*/ 12 h 38"/>
                <a:gd name="T20" fmla="*/ 4 w 30"/>
                <a:gd name="T21" fmla="*/ 6 h 38"/>
                <a:gd name="T22" fmla="*/ 6 w 30"/>
                <a:gd name="T23" fmla="*/ 0 h 38"/>
                <a:gd name="T24" fmla="*/ 22 w 30"/>
                <a:gd name="T2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8">
                  <a:moveTo>
                    <a:pt x="22" y="0"/>
                  </a:moveTo>
                  <a:lnTo>
                    <a:pt x="24" y="4"/>
                  </a:lnTo>
                  <a:lnTo>
                    <a:pt x="22" y="14"/>
                  </a:lnTo>
                  <a:lnTo>
                    <a:pt x="28" y="16"/>
                  </a:lnTo>
                  <a:lnTo>
                    <a:pt x="30" y="2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2" y="26"/>
                  </a:lnTo>
                  <a:lnTo>
                    <a:pt x="0" y="16"/>
                  </a:lnTo>
                  <a:lnTo>
                    <a:pt x="8" y="12"/>
                  </a:lnTo>
                  <a:lnTo>
                    <a:pt x="4" y="6"/>
                  </a:lnTo>
                  <a:lnTo>
                    <a:pt x="6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9" name="Freeform 164"/>
            <p:cNvSpPr>
              <a:spLocks/>
            </p:cNvSpPr>
            <p:nvPr/>
          </p:nvSpPr>
          <p:spPr bwMode="auto">
            <a:xfrm>
              <a:off x="4342" y="1848"/>
              <a:ext cx="70" cy="52"/>
            </a:xfrm>
            <a:custGeom>
              <a:avLst/>
              <a:gdLst>
                <a:gd name="T0" fmla="*/ 60 w 70"/>
                <a:gd name="T1" fmla="*/ 32 h 52"/>
                <a:gd name="T2" fmla="*/ 70 w 70"/>
                <a:gd name="T3" fmla="*/ 38 h 52"/>
                <a:gd name="T4" fmla="*/ 70 w 70"/>
                <a:gd name="T5" fmla="*/ 42 h 52"/>
                <a:gd name="T6" fmla="*/ 64 w 70"/>
                <a:gd name="T7" fmla="*/ 50 h 52"/>
                <a:gd name="T8" fmla="*/ 58 w 70"/>
                <a:gd name="T9" fmla="*/ 52 h 52"/>
                <a:gd name="T10" fmla="*/ 52 w 70"/>
                <a:gd name="T11" fmla="*/ 46 h 52"/>
                <a:gd name="T12" fmla="*/ 46 w 70"/>
                <a:gd name="T13" fmla="*/ 44 h 52"/>
                <a:gd name="T14" fmla="*/ 34 w 70"/>
                <a:gd name="T15" fmla="*/ 52 h 52"/>
                <a:gd name="T16" fmla="*/ 28 w 70"/>
                <a:gd name="T17" fmla="*/ 52 h 52"/>
                <a:gd name="T18" fmla="*/ 20 w 70"/>
                <a:gd name="T19" fmla="*/ 48 h 52"/>
                <a:gd name="T20" fmla="*/ 18 w 70"/>
                <a:gd name="T21" fmla="*/ 42 h 52"/>
                <a:gd name="T22" fmla="*/ 4 w 70"/>
                <a:gd name="T23" fmla="*/ 38 h 52"/>
                <a:gd name="T24" fmla="*/ 4 w 70"/>
                <a:gd name="T25" fmla="*/ 32 h 52"/>
                <a:gd name="T26" fmla="*/ 18 w 70"/>
                <a:gd name="T27" fmla="*/ 34 h 52"/>
                <a:gd name="T28" fmla="*/ 18 w 70"/>
                <a:gd name="T29" fmla="*/ 28 h 52"/>
                <a:gd name="T30" fmla="*/ 14 w 70"/>
                <a:gd name="T31" fmla="*/ 24 h 52"/>
                <a:gd name="T32" fmla="*/ 4 w 70"/>
                <a:gd name="T33" fmla="*/ 26 h 52"/>
                <a:gd name="T34" fmla="*/ 4 w 70"/>
                <a:gd name="T35" fmla="*/ 22 h 52"/>
                <a:gd name="T36" fmla="*/ 8 w 70"/>
                <a:gd name="T37" fmla="*/ 18 h 52"/>
                <a:gd name="T38" fmla="*/ 0 w 70"/>
                <a:gd name="T39" fmla="*/ 16 h 52"/>
                <a:gd name="T40" fmla="*/ 4 w 70"/>
                <a:gd name="T41" fmla="*/ 6 h 52"/>
                <a:gd name="T42" fmla="*/ 14 w 70"/>
                <a:gd name="T43" fmla="*/ 0 h 52"/>
                <a:gd name="T44" fmla="*/ 22 w 70"/>
                <a:gd name="T45" fmla="*/ 2 h 52"/>
                <a:gd name="T46" fmla="*/ 24 w 70"/>
                <a:gd name="T47" fmla="*/ 6 h 52"/>
                <a:gd name="T48" fmla="*/ 26 w 70"/>
                <a:gd name="T49" fmla="*/ 4 h 52"/>
                <a:gd name="T50" fmla="*/ 30 w 70"/>
                <a:gd name="T51" fmla="*/ 4 h 52"/>
                <a:gd name="T52" fmla="*/ 34 w 70"/>
                <a:gd name="T53" fmla="*/ 8 h 52"/>
                <a:gd name="T54" fmla="*/ 36 w 70"/>
                <a:gd name="T55" fmla="*/ 6 h 52"/>
                <a:gd name="T56" fmla="*/ 42 w 70"/>
                <a:gd name="T57" fmla="*/ 8 h 52"/>
                <a:gd name="T58" fmla="*/ 44 w 70"/>
                <a:gd name="T59" fmla="*/ 12 h 52"/>
                <a:gd name="T60" fmla="*/ 48 w 70"/>
                <a:gd name="T61" fmla="*/ 12 h 52"/>
                <a:gd name="T62" fmla="*/ 48 w 70"/>
                <a:gd name="T63" fmla="*/ 4 h 52"/>
                <a:gd name="T64" fmla="*/ 56 w 70"/>
                <a:gd name="T65" fmla="*/ 6 h 52"/>
                <a:gd name="T66" fmla="*/ 58 w 70"/>
                <a:gd name="T67" fmla="*/ 20 h 52"/>
                <a:gd name="T68" fmla="*/ 60 w 70"/>
                <a:gd name="T69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0" h="52">
                  <a:moveTo>
                    <a:pt x="60" y="32"/>
                  </a:moveTo>
                  <a:lnTo>
                    <a:pt x="70" y="38"/>
                  </a:lnTo>
                  <a:lnTo>
                    <a:pt x="70" y="42"/>
                  </a:lnTo>
                  <a:lnTo>
                    <a:pt x="64" y="50"/>
                  </a:lnTo>
                  <a:lnTo>
                    <a:pt x="58" y="52"/>
                  </a:lnTo>
                  <a:lnTo>
                    <a:pt x="52" y="46"/>
                  </a:lnTo>
                  <a:lnTo>
                    <a:pt x="46" y="44"/>
                  </a:lnTo>
                  <a:lnTo>
                    <a:pt x="34" y="52"/>
                  </a:lnTo>
                  <a:lnTo>
                    <a:pt x="28" y="52"/>
                  </a:lnTo>
                  <a:lnTo>
                    <a:pt x="20" y="48"/>
                  </a:lnTo>
                  <a:lnTo>
                    <a:pt x="18" y="42"/>
                  </a:lnTo>
                  <a:lnTo>
                    <a:pt x="4" y="38"/>
                  </a:lnTo>
                  <a:lnTo>
                    <a:pt x="4" y="32"/>
                  </a:lnTo>
                  <a:lnTo>
                    <a:pt x="18" y="34"/>
                  </a:lnTo>
                  <a:lnTo>
                    <a:pt x="18" y="28"/>
                  </a:lnTo>
                  <a:lnTo>
                    <a:pt x="14" y="24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8"/>
                  </a:lnTo>
                  <a:lnTo>
                    <a:pt x="0" y="16"/>
                  </a:lnTo>
                  <a:lnTo>
                    <a:pt x="4" y="6"/>
                  </a:lnTo>
                  <a:lnTo>
                    <a:pt x="14" y="0"/>
                  </a:lnTo>
                  <a:lnTo>
                    <a:pt x="22" y="2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6" y="6"/>
                  </a:lnTo>
                  <a:lnTo>
                    <a:pt x="42" y="8"/>
                  </a:lnTo>
                  <a:lnTo>
                    <a:pt x="44" y="12"/>
                  </a:lnTo>
                  <a:lnTo>
                    <a:pt x="48" y="12"/>
                  </a:lnTo>
                  <a:lnTo>
                    <a:pt x="48" y="4"/>
                  </a:lnTo>
                  <a:lnTo>
                    <a:pt x="56" y="6"/>
                  </a:lnTo>
                  <a:lnTo>
                    <a:pt x="58" y="20"/>
                  </a:lnTo>
                  <a:lnTo>
                    <a:pt x="60" y="32"/>
                  </a:lnTo>
                  <a:close/>
                </a:path>
              </a:pathLst>
            </a:custGeom>
            <a:solidFill>
              <a:srgbClr val="7C0D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1" name="Freeform 166"/>
            <p:cNvSpPr>
              <a:spLocks/>
            </p:cNvSpPr>
            <p:nvPr/>
          </p:nvSpPr>
          <p:spPr bwMode="auto">
            <a:xfrm>
              <a:off x="4468" y="1830"/>
              <a:ext cx="18" cy="28"/>
            </a:xfrm>
            <a:custGeom>
              <a:avLst/>
              <a:gdLst>
                <a:gd name="T0" fmla="*/ 16 w 18"/>
                <a:gd name="T1" fmla="*/ 2 h 28"/>
                <a:gd name="T2" fmla="*/ 18 w 18"/>
                <a:gd name="T3" fmla="*/ 6 h 28"/>
                <a:gd name="T4" fmla="*/ 8 w 18"/>
                <a:gd name="T5" fmla="*/ 28 h 28"/>
                <a:gd name="T6" fmla="*/ 2 w 18"/>
                <a:gd name="T7" fmla="*/ 26 h 28"/>
                <a:gd name="T8" fmla="*/ 0 w 18"/>
                <a:gd name="T9" fmla="*/ 6 h 28"/>
                <a:gd name="T10" fmla="*/ 4 w 18"/>
                <a:gd name="T11" fmla="*/ 0 h 28"/>
                <a:gd name="T12" fmla="*/ 16 w 18"/>
                <a:gd name="T13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8">
                  <a:moveTo>
                    <a:pt x="16" y="2"/>
                  </a:moveTo>
                  <a:lnTo>
                    <a:pt x="18" y="6"/>
                  </a:lnTo>
                  <a:lnTo>
                    <a:pt x="8" y="28"/>
                  </a:lnTo>
                  <a:lnTo>
                    <a:pt x="2" y="26"/>
                  </a:lnTo>
                  <a:lnTo>
                    <a:pt x="0" y="6"/>
                  </a:lnTo>
                  <a:lnTo>
                    <a:pt x="4" y="0"/>
                  </a:lnTo>
                  <a:lnTo>
                    <a:pt x="16" y="2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2" name="Freeform 167"/>
            <p:cNvSpPr>
              <a:spLocks/>
            </p:cNvSpPr>
            <p:nvPr/>
          </p:nvSpPr>
          <p:spPr bwMode="auto">
            <a:xfrm>
              <a:off x="4420" y="1832"/>
              <a:ext cx="30" cy="38"/>
            </a:xfrm>
            <a:custGeom>
              <a:avLst/>
              <a:gdLst>
                <a:gd name="T0" fmla="*/ 22 w 30"/>
                <a:gd name="T1" fmla="*/ 0 h 38"/>
                <a:gd name="T2" fmla="*/ 24 w 30"/>
                <a:gd name="T3" fmla="*/ 4 h 38"/>
                <a:gd name="T4" fmla="*/ 22 w 30"/>
                <a:gd name="T5" fmla="*/ 14 h 38"/>
                <a:gd name="T6" fmla="*/ 28 w 30"/>
                <a:gd name="T7" fmla="*/ 16 h 38"/>
                <a:gd name="T8" fmla="*/ 30 w 30"/>
                <a:gd name="T9" fmla="*/ 20 h 38"/>
                <a:gd name="T10" fmla="*/ 22 w 30"/>
                <a:gd name="T11" fmla="*/ 38 h 38"/>
                <a:gd name="T12" fmla="*/ 18 w 30"/>
                <a:gd name="T13" fmla="*/ 36 h 38"/>
                <a:gd name="T14" fmla="*/ 2 w 30"/>
                <a:gd name="T15" fmla="*/ 26 h 38"/>
                <a:gd name="T16" fmla="*/ 0 w 30"/>
                <a:gd name="T17" fmla="*/ 16 h 38"/>
                <a:gd name="T18" fmla="*/ 8 w 30"/>
                <a:gd name="T19" fmla="*/ 12 h 38"/>
                <a:gd name="T20" fmla="*/ 4 w 30"/>
                <a:gd name="T21" fmla="*/ 6 h 38"/>
                <a:gd name="T22" fmla="*/ 6 w 30"/>
                <a:gd name="T23" fmla="*/ 0 h 38"/>
                <a:gd name="T24" fmla="*/ 22 w 30"/>
                <a:gd name="T2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8">
                  <a:moveTo>
                    <a:pt x="22" y="0"/>
                  </a:moveTo>
                  <a:lnTo>
                    <a:pt x="24" y="4"/>
                  </a:lnTo>
                  <a:lnTo>
                    <a:pt x="22" y="14"/>
                  </a:lnTo>
                  <a:lnTo>
                    <a:pt x="28" y="16"/>
                  </a:lnTo>
                  <a:lnTo>
                    <a:pt x="30" y="2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2" y="26"/>
                  </a:lnTo>
                  <a:lnTo>
                    <a:pt x="0" y="16"/>
                  </a:lnTo>
                  <a:lnTo>
                    <a:pt x="8" y="12"/>
                  </a:lnTo>
                  <a:lnTo>
                    <a:pt x="4" y="6"/>
                  </a:lnTo>
                  <a:lnTo>
                    <a:pt x="6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3" name="Freeform 168"/>
            <p:cNvSpPr>
              <a:spLocks/>
            </p:cNvSpPr>
            <p:nvPr/>
          </p:nvSpPr>
          <p:spPr bwMode="auto">
            <a:xfrm>
              <a:off x="4352" y="1792"/>
              <a:ext cx="56" cy="30"/>
            </a:xfrm>
            <a:custGeom>
              <a:avLst/>
              <a:gdLst>
                <a:gd name="T0" fmla="*/ 34 w 56"/>
                <a:gd name="T1" fmla="*/ 0 h 30"/>
                <a:gd name="T2" fmla="*/ 40 w 56"/>
                <a:gd name="T3" fmla="*/ 0 h 30"/>
                <a:gd name="T4" fmla="*/ 46 w 56"/>
                <a:gd name="T5" fmla="*/ 8 h 30"/>
                <a:gd name="T6" fmla="*/ 54 w 56"/>
                <a:gd name="T7" fmla="*/ 10 h 30"/>
                <a:gd name="T8" fmla="*/ 56 w 56"/>
                <a:gd name="T9" fmla="*/ 20 h 30"/>
                <a:gd name="T10" fmla="*/ 42 w 56"/>
                <a:gd name="T11" fmla="*/ 28 h 30"/>
                <a:gd name="T12" fmla="*/ 18 w 56"/>
                <a:gd name="T13" fmla="*/ 30 h 30"/>
                <a:gd name="T14" fmla="*/ 12 w 56"/>
                <a:gd name="T15" fmla="*/ 24 h 30"/>
                <a:gd name="T16" fmla="*/ 18 w 56"/>
                <a:gd name="T17" fmla="*/ 18 h 30"/>
                <a:gd name="T18" fmla="*/ 12 w 56"/>
                <a:gd name="T19" fmla="*/ 16 h 30"/>
                <a:gd name="T20" fmla="*/ 4 w 56"/>
                <a:gd name="T21" fmla="*/ 18 h 30"/>
                <a:gd name="T22" fmla="*/ 0 w 56"/>
                <a:gd name="T23" fmla="*/ 12 h 30"/>
                <a:gd name="T24" fmla="*/ 10 w 56"/>
                <a:gd name="T25" fmla="*/ 2 h 30"/>
                <a:gd name="T26" fmla="*/ 18 w 56"/>
                <a:gd name="T27" fmla="*/ 2 h 30"/>
                <a:gd name="T28" fmla="*/ 28 w 56"/>
                <a:gd name="T29" fmla="*/ 12 h 30"/>
                <a:gd name="T30" fmla="*/ 34 w 56"/>
                <a:gd name="T31" fmla="*/ 10 h 30"/>
                <a:gd name="T32" fmla="*/ 34 w 56"/>
                <a:gd name="T3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" h="30">
                  <a:moveTo>
                    <a:pt x="34" y="0"/>
                  </a:moveTo>
                  <a:lnTo>
                    <a:pt x="40" y="0"/>
                  </a:lnTo>
                  <a:lnTo>
                    <a:pt x="46" y="8"/>
                  </a:lnTo>
                  <a:lnTo>
                    <a:pt x="54" y="10"/>
                  </a:lnTo>
                  <a:lnTo>
                    <a:pt x="56" y="20"/>
                  </a:lnTo>
                  <a:lnTo>
                    <a:pt x="42" y="28"/>
                  </a:lnTo>
                  <a:lnTo>
                    <a:pt x="18" y="30"/>
                  </a:lnTo>
                  <a:lnTo>
                    <a:pt x="12" y="24"/>
                  </a:lnTo>
                  <a:lnTo>
                    <a:pt x="18" y="18"/>
                  </a:lnTo>
                  <a:lnTo>
                    <a:pt x="12" y="16"/>
                  </a:lnTo>
                  <a:lnTo>
                    <a:pt x="4" y="18"/>
                  </a:lnTo>
                  <a:lnTo>
                    <a:pt x="0" y="12"/>
                  </a:lnTo>
                  <a:lnTo>
                    <a:pt x="10" y="2"/>
                  </a:lnTo>
                  <a:lnTo>
                    <a:pt x="18" y="2"/>
                  </a:lnTo>
                  <a:lnTo>
                    <a:pt x="28" y="12"/>
                  </a:lnTo>
                  <a:lnTo>
                    <a:pt x="34" y="1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4" name="Freeform 169"/>
            <p:cNvSpPr>
              <a:spLocks/>
            </p:cNvSpPr>
            <p:nvPr/>
          </p:nvSpPr>
          <p:spPr bwMode="auto">
            <a:xfrm>
              <a:off x="4268" y="1796"/>
              <a:ext cx="58" cy="46"/>
            </a:xfrm>
            <a:custGeom>
              <a:avLst/>
              <a:gdLst>
                <a:gd name="T0" fmla="*/ 40 w 58"/>
                <a:gd name="T1" fmla="*/ 12 h 46"/>
                <a:gd name="T2" fmla="*/ 50 w 58"/>
                <a:gd name="T3" fmla="*/ 10 h 46"/>
                <a:gd name="T4" fmla="*/ 58 w 58"/>
                <a:gd name="T5" fmla="*/ 24 h 46"/>
                <a:gd name="T6" fmla="*/ 36 w 58"/>
                <a:gd name="T7" fmla="*/ 32 h 46"/>
                <a:gd name="T8" fmla="*/ 26 w 58"/>
                <a:gd name="T9" fmla="*/ 46 h 46"/>
                <a:gd name="T10" fmla="*/ 12 w 58"/>
                <a:gd name="T11" fmla="*/ 46 h 46"/>
                <a:gd name="T12" fmla="*/ 8 w 58"/>
                <a:gd name="T13" fmla="*/ 38 h 46"/>
                <a:gd name="T14" fmla="*/ 2 w 58"/>
                <a:gd name="T15" fmla="*/ 36 h 46"/>
                <a:gd name="T16" fmla="*/ 0 w 58"/>
                <a:gd name="T17" fmla="*/ 28 h 46"/>
                <a:gd name="T18" fmla="*/ 18 w 58"/>
                <a:gd name="T19" fmla="*/ 14 h 46"/>
                <a:gd name="T20" fmla="*/ 18 w 58"/>
                <a:gd name="T21" fmla="*/ 2 h 46"/>
                <a:gd name="T22" fmla="*/ 22 w 58"/>
                <a:gd name="T23" fmla="*/ 0 h 46"/>
                <a:gd name="T24" fmla="*/ 36 w 58"/>
                <a:gd name="T25" fmla="*/ 2 h 46"/>
                <a:gd name="T26" fmla="*/ 40 w 58"/>
                <a:gd name="T27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46">
                  <a:moveTo>
                    <a:pt x="40" y="12"/>
                  </a:moveTo>
                  <a:lnTo>
                    <a:pt x="50" y="10"/>
                  </a:lnTo>
                  <a:lnTo>
                    <a:pt x="58" y="24"/>
                  </a:lnTo>
                  <a:lnTo>
                    <a:pt x="36" y="32"/>
                  </a:lnTo>
                  <a:lnTo>
                    <a:pt x="26" y="46"/>
                  </a:lnTo>
                  <a:lnTo>
                    <a:pt x="12" y="46"/>
                  </a:lnTo>
                  <a:lnTo>
                    <a:pt x="8" y="38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18" y="14"/>
                  </a:lnTo>
                  <a:lnTo>
                    <a:pt x="18" y="2"/>
                  </a:lnTo>
                  <a:lnTo>
                    <a:pt x="22" y="0"/>
                  </a:lnTo>
                  <a:lnTo>
                    <a:pt x="36" y="2"/>
                  </a:lnTo>
                  <a:lnTo>
                    <a:pt x="40" y="12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5" name="Freeform 170"/>
            <p:cNvSpPr>
              <a:spLocks/>
            </p:cNvSpPr>
            <p:nvPr/>
          </p:nvSpPr>
          <p:spPr bwMode="auto">
            <a:xfrm>
              <a:off x="4342" y="1848"/>
              <a:ext cx="70" cy="52"/>
            </a:xfrm>
            <a:custGeom>
              <a:avLst/>
              <a:gdLst>
                <a:gd name="T0" fmla="*/ 60 w 70"/>
                <a:gd name="T1" fmla="*/ 32 h 52"/>
                <a:gd name="T2" fmla="*/ 70 w 70"/>
                <a:gd name="T3" fmla="*/ 38 h 52"/>
                <a:gd name="T4" fmla="*/ 70 w 70"/>
                <a:gd name="T5" fmla="*/ 42 h 52"/>
                <a:gd name="T6" fmla="*/ 64 w 70"/>
                <a:gd name="T7" fmla="*/ 50 h 52"/>
                <a:gd name="T8" fmla="*/ 58 w 70"/>
                <a:gd name="T9" fmla="*/ 52 h 52"/>
                <a:gd name="T10" fmla="*/ 52 w 70"/>
                <a:gd name="T11" fmla="*/ 46 h 52"/>
                <a:gd name="T12" fmla="*/ 46 w 70"/>
                <a:gd name="T13" fmla="*/ 44 h 52"/>
                <a:gd name="T14" fmla="*/ 34 w 70"/>
                <a:gd name="T15" fmla="*/ 52 h 52"/>
                <a:gd name="T16" fmla="*/ 28 w 70"/>
                <a:gd name="T17" fmla="*/ 52 h 52"/>
                <a:gd name="T18" fmla="*/ 20 w 70"/>
                <a:gd name="T19" fmla="*/ 48 h 52"/>
                <a:gd name="T20" fmla="*/ 18 w 70"/>
                <a:gd name="T21" fmla="*/ 42 h 52"/>
                <a:gd name="T22" fmla="*/ 4 w 70"/>
                <a:gd name="T23" fmla="*/ 38 h 52"/>
                <a:gd name="T24" fmla="*/ 4 w 70"/>
                <a:gd name="T25" fmla="*/ 32 h 52"/>
                <a:gd name="T26" fmla="*/ 18 w 70"/>
                <a:gd name="T27" fmla="*/ 34 h 52"/>
                <a:gd name="T28" fmla="*/ 18 w 70"/>
                <a:gd name="T29" fmla="*/ 28 h 52"/>
                <a:gd name="T30" fmla="*/ 14 w 70"/>
                <a:gd name="T31" fmla="*/ 24 h 52"/>
                <a:gd name="T32" fmla="*/ 4 w 70"/>
                <a:gd name="T33" fmla="*/ 26 h 52"/>
                <a:gd name="T34" fmla="*/ 4 w 70"/>
                <a:gd name="T35" fmla="*/ 22 h 52"/>
                <a:gd name="T36" fmla="*/ 8 w 70"/>
                <a:gd name="T37" fmla="*/ 18 h 52"/>
                <a:gd name="T38" fmla="*/ 0 w 70"/>
                <a:gd name="T39" fmla="*/ 16 h 52"/>
                <a:gd name="T40" fmla="*/ 4 w 70"/>
                <a:gd name="T41" fmla="*/ 6 h 52"/>
                <a:gd name="T42" fmla="*/ 14 w 70"/>
                <a:gd name="T43" fmla="*/ 0 h 52"/>
                <a:gd name="T44" fmla="*/ 22 w 70"/>
                <a:gd name="T45" fmla="*/ 2 h 52"/>
                <a:gd name="T46" fmla="*/ 24 w 70"/>
                <a:gd name="T47" fmla="*/ 6 h 52"/>
                <a:gd name="T48" fmla="*/ 26 w 70"/>
                <a:gd name="T49" fmla="*/ 4 h 52"/>
                <a:gd name="T50" fmla="*/ 30 w 70"/>
                <a:gd name="T51" fmla="*/ 4 h 52"/>
                <a:gd name="T52" fmla="*/ 34 w 70"/>
                <a:gd name="T53" fmla="*/ 8 h 52"/>
                <a:gd name="T54" fmla="*/ 36 w 70"/>
                <a:gd name="T55" fmla="*/ 6 h 52"/>
                <a:gd name="T56" fmla="*/ 42 w 70"/>
                <a:gd name="T57" fmla="*/ 8 h 52"/>
                <a:gd name="T58" fmla="*/ 44 w 70"/>
                <a:gd name="T59" fmla="*/ 12 h 52"/>
                <a:gd name="T60" fmla="*/ 48 w 70"/>
                <a:gd name="T61" fmla="*/ 12 h 52"/>
                <a:gd name="T62" fmla="*/ 48 w 70"/>
                <a:gd name="T63" fmla="*/ 4 h 52"/>
                <a:gd name="T64" fmla="*/ 56 w 70"/>
                <a:gd name="T65" fmla="*/ 6 h 52"/>
                <a:gd name="T66" fmla="*/ 58 w 70"/>
                <a:gd name="T67" fmla="*/ 20 h 52"/>
                <a:gd name="T68" fmla="*/ 60 w 70"/>
                <a:gd name="T69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0" h="52">
                  <a:moveTo>
                    <a:pt x="60" y="32"/>
                  </a:moveTo>
                  <a:lnTo>
                    <a:pt x="70" y="38"/>
                  </a:lnTo>
                  <a:lnTo>
                    <a:pt x="70" y="42"/>
                  </a:lnTo>
                  <a:lnTo>
                    <a:pt x="64" y="50"/>
                  </a:lnTo>
                  <a:lnTo>
                    <a:pt x="58" y="52"/>
                  </a:lnTo>
                  <a:lnTo>
                    <a:pt x="52" y="46"/>
                  </a:lnTo>
                  <a:lnTo>
                    <a:pt x="46" y="44"/>
                  </a:lnTo>
                  <a:lnTo>
                    <a:pt x="34" y="52"/>
                  </a:lnTo>
                  <a:lnTo>
                    <a:pt x="28" y="52"/>
                  </a:lnTo>
                  <a:lnTo>
                    <a:pt x="20" y="48"/>
                  </a:lnTo>
                  <a:lnTo>
                    <a:pt x="18" y="42"/>
                  </a:lnTo>
                  <a:lnTo>
                    <a:pt x="4" y="38"/>
                  </a:lnTo>
                  <a:lnTo>
                    <a:pt x="4" y="32"/>
                  </a:lnTo>
                  <a:lnTo>
                    <a:pt x="18" y="34"/>
                  </a:lnTo>
                  <a:lnTo>
                    <a:pt x="18" y="28"/>
                  </a:lnTo>
                  <a:lnTo>
                    <a:pt x="14" y="24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8"/>
                  </a:lnTo>
                  <a:lnTo>
                    <a:pt x="0" y="16"/>
                  </a:lnTo>
                  <a:lnTo>
                    <a:pt x="4" y="6"/>
                  </a:lnTo>
                  <a:lnTo>
                    <a:pt x="14" y="0"/>
                  </a:lnTo>
                  <a:lnTo>
                    <a:pt x="22" y="2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6" y="6"/>
                  </a:lnTo>
                  <a:lnTo>
                    <a:pt x="42" y="8"/>
                  </a:lnTo>
                  <a:lnTo>
                    <a:pt x="44" y="12"/>
                  </a:lnTo>
                  <a:lnTo>
                    <a:pt x="48" y="12"/>
                  </a:lnTo>
                  <a:lnTo>
                    <a:pt x="48" y="4"/>
                  </a:lnTo>
                  <a:lnTo>
                    <a:pt x="56" y="6"/>
                  </a:lnTo>
                  <a:lnTo>
                    <a:pt x="58" y="20"/>
                  </a:lnTo>
                  <a:lnTo>
                    <a:pt x="60" y="32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6" name="Freeform 171"/>
            <p:cNvSpPr>
              <a:spLocks/>
            </p:cNvSpPr>
            <p:nvPr/>
          </p:nvSpPr>
          <p:spPr bwMode="auto">
            <a:xfrm>
              <a:off x="4504" y="1828"/>
              <a:ext cx="168" cy="134"/>
            </a:xfrm>
            <a:custGeom>
              <a:avLst/>
              <a:gdLst>
                <a:gd name="T0" fmla="*/ 158 w 168"/>
                <a:gd name="T1" fmla="*/ 60 h 134"/>
                <a:gd name="T2" fmla="*/ 166 w 168"/>
                <a:gd name="T3" fmla="*/ 64 h 134"/>
                <a:gd name="T4" fmla="*/ 162 w 168"/>
                <a:gd name="T5" fmla="*/ 76 h 134"/>
                <a:gd name="T6" fmla="*/ 164 w 168"/>
                <a:gd name="T7" fmla="*/ 86 h 134"/>
                <a:gd name="T8" fmla="*/ 148 w 168"/>
                <a:gd name="T9" fmla="*/ 76 h 134"/>
                <a:gd name="T10" fmla="*/ 148 w 168"/>
                <a:gd name="T11" fmla="*/ 94 h 134"/>
                <a:gd name="T12" fmla="*/ 168 w 168"/>
                <a:gd name="T13" fmla="*/ 116 h 134"/>
                <a:gd name="T14" fmla="*/ 150 w 168"/>
                <a:gd name="T15" fmla="*/ 118 h 134"/>
                <a:gd name="T16" fmla="*/ 162 w 168"/>
                <a:gd name="T17" fmla="*/ 128 h 134"/>
                <a:gd name="T18" fmla="*/ 128 w 168"/>
                <a:gd name="T19" fmla="*/ 132 h 134"/>
                <a:gd name="T20" fmla="*/ 108 w 168"/>
                <a:gd name="T21" fmla="*/ 112 h 134"/>
                <a:gd name="T22" fmla="*/ 88 w 168"/>
                <a:gd name="T23" fmla="*/ 122 h 134"/>
                <a:gd name="T24" fmla="*/ 78 w 168"/>
                <a:gd name="T25" fmla="*/ 106 h 134"/>
                <a:gd name="T26" fmla="*/ 94 w 168"/>
                <a:gd name="T27" fmla="*/ 106 h 134"/>
                <a:gd name="T28" fmla="*/ 98 w 168"/>
                <a:gd name="T29" fmla="*/ 92 h 134"/>
                <a:gd name="T30" fmla="*/ 104 w 168"/>
                <a:gd name="T31" fmla="*/ 82 h 134"/>
                <a:gd name="T32" fmla="*/ 120 w 168"/>
                <a:gd name="T33" fmla="*/ 76 h 134"/>
                <a:gd name="T34" fmla="*/ 96 w 168"/>
                <a:gd name="T35" fmla="*/ 62 h 134"/>
                <a:gd name="T36" fmla="*/ 82 w 168"/>
                <a:gd name="T37" fmla="*/ 60 h 134"/>
                <a:gd name="T38" fmla="*/ 74 w 168"/>
                <a:gd name="T39" fmla="*/ 50 h 134"/>
                <a:gd name="T40" fmla="*/ 62 w 168"/>
                <a:gd name="T41" fmla="*/ 46 h 134"/>
                <a:gd name="T42" fmla="*/ 50 w 168"/>
                <a:gd name="T43" fmla="*/ 52 h 134"/>
                <a:gd name="T44" fmla="*/ 16 w 168"/>
                <a:gd name="T45" fmla="*/ 50 h 134"/>
                <a:gd name="T46" fmla="*/ 0 w 168"/>
                <a:gd name="T47" fmla="*/ 30 h 134"/>
                <a:gd name="T48" fmla="*/ 10 w 168"/>
                <a:gd name="T49" fmla="*/ 0 h 134"/>
                <a:gd name="T50" fmla="*/ 14 w 168"/>
                <a:gd name="T51" fmla="*/ 14 h 134"/>
                <a:gd name="T52" fmla="*/ 26 w 168"/>
                <a:gd name="T53" fmla="*/ 26 h 134"/>
                <a:gd name="T54" fmla="*/ 20 w 168"/>
                <a:gd name="T55" fmla="*/ 12 h 134"/>
                <a:gd name="T56" fmla="*/ 32 w 168"/>
                <a:gd name="T57" fmla="*/ 0 h 134"/>
                <a:gd name="T58" fmla="*/ 46 w 168"/>
                <a:gd name="T59" fmla="*/ 14 h 134"/>
                <a:gd name="T60" fmla="*/ 62 w 168"/>
                <a:gd name="T61" fmla="*/ 6 h 134"/>
                <a:gd name="T62" fmla="*/ 84 w 168"/>
                <a:gd name="T63" fmla="*/ 22 h 134"/>
                <a:gd name="T64" fmla="*/ 98 w 168"/>
                <a:gd name="T65" fmla="*/ 18 h 134"/>
                <a:gd name="T66" fmla="*/ 108 w 168"/>
                <a:gd name="T67" fmla="*/ 24 h 134"/>
                <a:gd name="T68" fmla="*/ 122 w 168"/>
                <a:gd name="T69" fmla="*/ 44 h 134"/>
                <a:gd name="T70" fmla="*/ 142 w 168"/>
                <a:gd name="T71" fmla="*/ 5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8" h="134">
                  <a:moveTo>
                    <a:pt x="142" y="50"/>
                  </a:moveTo>
                  <a:lnTo>
                    <a:pt x="158" y="60"/>
                  </a:lnTo>
                  <a:lnTo>
                    <a:pt x="162" y="58"/>
                  </a:lnTo>
                  <a:lnTo>
                    <a:pt x="166" y="64"/>
                  </a:lnTo>
                  <a:lnTo>
                    <a:pt x="166" y="70"/>
                  </a:lnTo>
                  <a:lnTo>
                    <a:pt x="162" y="76"/>
                  </a:lnTo>
                  <a:lnTo>
                    <a:pt x="166" y="82"/>
                  </a:lnTo>
                  <a:lnTo>
                    <a:pt x="164" y="86"/>
                  </a:lnTo>
                  <a:lnTo>
                    <a:pt x="154" y="82"/>
                  </a:lnTo>
                  <a:lnTo>
                    <a:pt x="148" y="76"/>
                  </a:lnTo>
                  <a:lnTo>
                    <a:pt x="138" y="82"/>
                  </a:lnTo>
                  <a:lnTo>
                    <a:pt x="148" y="94"/>
                  </a:lnTo>
                  <a:lnTo>
                    <a:pt x="158" y="94"/>
                  </a:lnTo>
                  <a:lnTo>
                    <a:pt x="168" y="116"/>
                  </a:lnTo>
                  <a:lnTo>
                    <a:pt x="166" y="118"/>
                  </a:lnTo>
                  <a:lnTo>
                    <a:pt x="150" y="118"/>
                  </a:lnTo>
                  <a:lnTo>
                    <a:pt x="150" y="122"/>
                  </a:lnTo>
                  <a:lnTo>
                    <a:pt x="162" y="128"/>
                  </a:lnTo>
                  <a:lnTo>
                    <a:pt x="160" y="134"/>
                  </a:lnTo>
                  <a:lnTo>
                    <a:pt x="128" y="132"/>
                  </a:lnTo>
                  <a:lnTo>
                    <a:pt x="112" y="112"/>
                  </a:lnTo>
                  <a:lnTo>
                    <a:pt x="108" y="112"/>
                  </a:lnTo>
                  <a:lnTo>
                    <a:pt x="100" y="118"/>
                  </a:lnTo>
                  <a:lnTo>
                    <a:pt x="88" y="122"/>
                  </a:lnTo>
                  <a:lnTo>
                    <a:pt x="80" y="120"/>
                  </a:lnTo>
                  <a:lnTo>
                    <a:pt x="78" y="106"/>
                  </a:lnTo>
                  <a:lnTo>
                    <a:pt x="88" y="102"/>
                  </a:lnTo>
                  <a:lnTo>
                    <a:pt x="94" y="106"/>
                  </a:lnTo>
                  <a:lnTo>
                    <a:pt x="104" y="100"/>
                  </a:lnTo>
                  <a:lnTo>
                    <a:pt x="98" y="92"/>
                  </a:lnTo>
                  <a:lnTo>
                    <a:pt x="96" y="86"/>
                  </a:lnTo>
                  <a:lnTo>
                    <a:pt x="104" y="82"/>
                  </a:lnTo>
                  <a:lnTo>
                    <a:pt x="116" y="82"/>
                  </a:lnTo>
                  <a:lnTo>
                    <a:pt x="120" y="76"/>
                  </a:lnTo>
                  <a:lnTo>
                    <a:pt x="106" y="76"/>
                  </a:lnTo>
                  <a:lnTo>
                    <a:pt x="96" y="62"/>
                  </a:lnTo>
                  <a:lnTo>
                    <a:pt x="88" y="56"/>
                  </a:lnTo>
                  <a:lnTo>
                    <a:pt x="82" y="60"/>
                  </a:lnTo>
                  <a:lnTo>
                    <a:pt x="78" y="56"/>
                  </a:lnTo>
                  <a:lnTo>
                    <a:pt x="74" y="50"/>
                  </a:lnTo>
                  <a:lnTo>
                    <a:pt x="62" y="42"/>
                  </a:lnTo>
                  <a:lnTo>
                    <a:pt x="62" y="46"/>
                  </a:lnTo>
                  <a:lnTo>
                    <a:pt x="62" y="52"/>
                  </a:lnTo>
                  <a:lnTo>
                    <a:pt x="50" y="52"/>
                  </a:lnTo>
                  <a:lnTo>
                    <a:pt x="36" y="48"/>
                  </a:lnTo>
                  <a:lnTo>
                    <a:pt x="16" y="50"/>
                  </a:lnTo>
                  <a:lnTo>
                    <a:pt x="6" y="38"/>
                  </a:lnTo>
                  <a:lnTo>
                    <a:pt x="0" y="30"/>
                  </a:lnTo>
                  <a:lnTo>
                    <a:pt x="2" y="8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4" y="14"/>
                  </a:lnTo>
                  <a:lnTo>
                    <a:pt x="22" y="28"/>
                  </a:lnTo>
                  <a:lnTo>
                    <a:pt x="26" y="26"/>
                  </a:lnTo>
                  <a:lnTo>
                    <a:pt x="24" y="18"/>
                  </a:lnTo>
                  <a:lnTo>
                    <a:pt x="20" y="12"/>
                  </a:lnTo>
                  <a:lnTo>
                    <a:pt x="20" y="4"/>
                  </a:lnTo>
                  <a:lnTo>
                    <a:pt x="32" y="0"/>
                  </a:lnTo>
                  <a:lnTo>
                    <a:pt x="46" y="4"/>
                  </a:lnTo>
                  <a:lnTo>
                    <a:pt x="46" y="14"/>
                  </a:lnTo>
                  <a:lnTo>
                    <a:pt x="56" y="14"/>
                  </a:lnTo>
                  <a:lnTo>
                    <a:pt x="62" y="6"/>
                  </a:lnTo>
                  <a:lnTo>
                    <a:pt x="70" y="8"/>
                  </a:lnTo>
                  <a:lnTo>
                    <a:pt x="84" y="22"/>
                  </a:lnTo>
                  <a:lnTo>
                    <a:pt x="92" y="16"/>
                  </a:lnTo>
                  <a:lnTo>
                    <a:pt x="98" y="18"/>
                  </a:lnTo>
                  <a:lnTo>
                    <a:pt x="104" y="28"/>
                  </a:lnTo>
                  <a:lnTo>
                    <a:pt x="108" y="24"/>
                  </a:lnTo>
                  <a:lnTo>
                    <a:pt x="120" y="30"/>
                  </a:lnTo>
                  <a:lnTo>
                    <a:pt x="122" y="44"/>
                  </a:lnTo>
                  <a:lnTo>
                    <a:pt x="136" y="54"/>
                  </a:lnTo>
                  <a:lnTo>
                    <a:pt x="142" y="50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9" name="Freeform 174"/>
            <p:cNvSpPr>
              <a:spLocks/>
            </p:cNvSpPr>
            <p:nvPr/>
          </p:nvSpPr>
          <p:spPr bwMode="auto">
            <a:xfrm>
              <a:off x="3970" y="1780"/>
              <a:ext cx="802" cy="884"/>
            </a:xfrm>
            <a:custGeom>
              <a:avLst/>
              <a:gdLst>
                <a:gd name="T0" fmla="*/ 582 w 802"/>
                <a:gd name="T1" fmla="*/ 792 h 884"/>
                <a:gd name="T2" fmla="*/ 490 w 802"/>
                <a:gd name="T3" fmla="*/ 832 h 884"/>
                <a:gd name="T4" fmla="*/ 478 w 802"/>
                <a:gd name="T5" fmla="*/ 742 h 884"/>
                <a:gd name="T6" fmla="*/ 526 w 802"/>
                <a:gd name="T7" fmla="*/ 684 h 884"/>
                <a:gd name="T8" fmla="*/ 566 w 802"/>
                <a:gd name="T9" fmla="*/ 680 h 884"/>
                <a:gd name="T10" fmla="*/ 642 w 802"/>
                <a:gd name="T11" fmla="*/ 680 h 884"/>
                <a:gd name="T12" fmla="*/ 684 w 802"/>
                <a:gd name="T13" fmla="*/ 708 h 884"/>
                <a:gd name="T14" fmla="*/ 682 w 802"/>
                <a:gd name="T15" fmla="*/ 604 h 884"/>
                <a:gd name="T16" fmla="*/ 698 w 802"/>
                <a:gd name="T17" fmla="*/ 550 h 884"/>
                <a:gd name="T18" fmla="*/ 718 w 802"/>
                <a:gd name="T19" fmla="*/ 494 h 884"/>
                <a:gd name="T20" fmla="*/ 748 w 802"/>
                <a:gd name="T21" fmla="*/ 426 h 884"/>
                <a:gd name="T22" fmla="*/ 788 w 802"/>
                <a:gd name="T23" fmla="*/ 400 h 884"/>
                <a:gd name="T24" fmla="*/ 712 w 802"/>
                <a:gd name="T25" fmla="*/ 396 h 884"/>
                <a:gd name="T26" fmla="*/ 794 w 802"/>
                <a:gd name="T27" fmla="*/ 290 h 884"/>
                <a:gd name="T28" fmla="*/ 734 w 802"/>
                <a:gd name="T29" fmla="*/ 248 h 884"/>
                <a:gd name="T30" fmla="*/ 692 w 802"/>
                <a:gd name="T31" fmla="*/ 246 h 884"/>
                <a:gd name="T32" fmla="*/ 636 w 802"/>
                <a:gd name="T33" fmla="*/ 210 h 884"/>
                <a:gd name="T34" fmla="*/ 610 w 802"/>
                <a:gd name="T35" fmla="*/ 256 h 884"/>
                <a:gd name="T36" fmla="*/ 614 w 802"/>
                <a:gd name="T37" fmla="*/ 334 h 884"/>
                <a:gd name="T38" fmla="*/ 596 w 802"/>
                <a:gd name="T39" fmla="*/ 350 h 884"/>
                <a:gd name="T40" fmla="*/ 528 w 802"/>
                <a:gd name="T41" fmla="*/ 302 h 884"/>
                <a:gd name="T42" fmla="*/ 498 w 802"/>
                <a:gd name="T43" fmla="*/ 244 h 884"/>
                <a:gd name="T44" fmla="*/ 536 w 802"/>
                <a:gd name="T45" fmla="*/ 190 h 884"/>
                <a:gd name="T46" fmla="*/ 562 w 802"/>
                <a:gd name="T47" fmla="*/ 144 h 884"/>
                <a:gd name="T48" fmla="*/ 536 w 802"/>
                <a:gd name="T49" fmla="*/ 156 h 884"/>
                <a:gd name="T50" fmla="*/ 500 w 802"/>
                <a:gd name="T51" fmla="*/ 126 h 884"/>
                <a:gd name="T52" fmla="*/ 492 w 802"/>
                <a:gd name="T53" fmla="*/ 146 h 884"/>
                <a:gd name="T54" fmla="*/ 438 w 802"/>
                <a:gd name="T55" fmla="*/ 150 h 884"/>
                <a:gd name="T56" fmla="*/ 378 w 802"/>
                <a:gd name="T57" fmla="*/ 146 h 884"/>
                <a:gd name="T58" fmla="*/ 322 w 802"/>
                <a:gd name="T59" fmla="*/ 106 h 884"/>
                <a:gd name="T60" fmla="*/ 288 w 802"/>
                <a:gd name="T61" fmla="*/ 94 h 884"/>
                <a:gd name="T62" fmla="*/ 228 w 802"/>
                <a:gd name="T63" fmla="*/ 60 h 884"/>
                <a:gd name="T64" fmla="*/ 186 w 802"/>
                <a:gd name="T65" fmla="*/ 8 h 884"/>
                <a:gd name="T66" fmla="*/ 118 w 802"/>
                <a:gd name="T67" fmla="*/ 6 h 884"/>
                <a:gd name="T68" fmla="*/ 100 w 802"/>
                <a:gd name="T69" fmla="*/ 32 h 884"/>
                <a:gd name="T70" fmla="*/ 106 w 802"/>
                <a:gd name="T71" fmla="*/ 74 h 884"/>
                <a:gd name="T72" fmla="*/ 48 w 802"/>
                <a:gd name="T73" fmla="*/ 96 h 884"/>
                <a:gd name="T74" fmla="*/ 66 w 802"/>
                <a:gd name="T75" fmla="*/ 140 h 884"/>
                <a:gd name="T76" fmla="*/ 26 w 802"/>
                <a:gd name="T77" fmla="*/ 156 h 884"/>
                <a:gd name="T78" fmla="*/ 88 w 802"/>
                <a:gd name="T79" fmla="*/ 166 h 884"/>
                <a:gd name="T80" fmla="*/ 126 w 802"/>
                <a:gd name="T81" fmla="*/ 146 h 884"/>
                <a:gd name="T82" fmla="*/ 156 w 802"/>
                <a:gd name="T83" fmla="*/ 168 h 884"/>
                <a:gd name="T84" fmla="*/ 194 w 802"/>
                <a:gd name="T85" fmla="*/ 224 h 884"/>
                <a:gd name="T86" fmla="*/ 214 w 802"/>
                <a:gd name="T87" fmla="*/ 272 h 884"/>
                <a:gd name="T88" fmla="*/ 230 w 802"/>
                <a:gd name="T89" fmla="*/ 330 h 884"/>
                <a:gd name="T90" fmla="*/ 254 w 802"/>
                <a:gd name="T91" fmla="*/ 378 h 884"/>
                <a:gd name="T92" fmla="*/ 232 w 802"/>
                <a:gd name="T93" fmla="*/ 440 h 884"/>
                <a:gd name="T94" fmla="*/ 220 w 802"/>
                <a:gd name="T95" fmla="*/ 540 h 884"/>
                <a:gd name="T96" fmla="*/ 258 w 802"/>
                <a:gd name="T97" fmla="*/ 616 h 884"/>
                <a:gd name="T98" fmla="*/ 282 w 802"/>
                <a:gd name="T99" fmla="*/ 706 h 884"/>
                <a:gd name="T100" fmla="*/ 298 w 802"/>
                <a:gd name="T101" fmla="*/ 698 h 884"/>
                <a:gd name="T102" fmla="*/ 316 w 802"/>
                <a:gd name="T103" fmla="*/ 698 h 884"/>
                <a:gd name="T104" fmla="*/ 376 w 802"/>
                <a:gd name="T105" fmla="*/ 796 h 884"/>
                <a:gd name="T106" fmla="*/ 454 w 802"/>
                <a:gd name="T107" fmla="*/ 868 h 884"/>
                <a:gd name="T108" fmla="*/ 558 w 802"/>
                <a:gd name="T109" fmla="*/ 86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02" h="884">
                  <a:moveTo>
                    <a:pt x="602" y="814"/>
                  </a:moveTo>
                  <a:lnTo>
                    <a:pt x="606" y="808"/>
                  </a:lnTo>
                  <a:lnTo>
                    <a:pt x="610" y="798"/>
                  </a:lnTo>
                  <a:lnTo>
                    <a:pt x="606" y="794"/>
                  </a:lnTo>
                  <a:lnTo>
                    <a:pt x="602" y="794"/>
                  </a:lnTo>
                  <a:lnTo>
                    <a:pt x="592" y="790"/>
                  </a:lnTo>
                  <a:lnTo>
                    <a:pt x="582" y="792"/>
                  </a:lnTo>
                  <a:lnTo>
                    <a:pt x="566" y="802"/>
                  </a:lnTo>
                  <a:lnTo>
                    <a:pt x="556" y="830"/>
                  </a:lnTo>
                  <a:lnTo>
                    <a:pt x="550" y="834"/>
                  </a:lnTo>
                  <a:lnTo>
                    <a:pt x="540" y="834"/>
                  </a:lnTo>
                  <a:lnTo>
                    <a:pt x="528" y="838"/>
                  </a:lnTo>
                  <a:lnTo>
                    <a:pt x="510" y="840"/>
                  </a:lnTo>
                  <a:lnTo>
                    <a:pt x="490" y="832"/>
                  </a:lnTo>
                  <a:lnTo>
                    <a:pt x="492" y="824"/>
                  </a:lnTo>
                  <a:lnTo>
                    <a:pt x="484" y="814"/>
                  </a:lnTo>
                  <a:lnTo>
                    <a:pt x="476" y="806"/>
                  </a:lnTo>
                  <a:lnTo>
                    <a:pt x="472" y="792"/>
                  </a:lnTo>
                  <a:lnTo>
                    <a:pt x="474" y="774"/>
                  </a:lnTo>
                  <a:lnTo>
                    <a:pt x="472" y="752"/>
                  </a:lnTo>
                  <a:lnTo>
                    <a:pt x="478" y="742"/>
                  </a:lnTo>
                  <a:lnTo>
                    <a:pt x="474" y="728"/>
                  </a:lnTo>
                  <a:lnTo>
                    <a:pt x="472" y="710"/>
                  </a:lnTo>
                  <a:lnTo>
                    <a:pt x="482" y="700"/>
                  </a:lnTo>
                  <a:lnTo>
                    <a:pt x="500" y="692"/>
                  </a:lnTo>
                  <a:lnTo>
                    <a:pt x="502" y="684"/>
                  </a:lnTo>
                  <a:lnTo>
                    <a:pt x="518" y="684"/>
                  </a:lnTo>
                  <a:lnTo>
                    <a:pt x="526" y="684"/>
                  </a:lnTo>
                  <a:lnTo>
                    <a:pt x="534" y="682"/>
                  </a:lnTo>
                  <a:lnTo>
                    <a:pt x="546" y="686"/>
                  </a:lnTo>
                  <a:lnTo>
                    <a:pt x="552" y="688"/>
                  </a:lnTo>
                  <a:lnTo>
                    <a:pt x="560" y="684"/>
                  </a:lnTo>
                  <a:lnTo>
                    <a:pt x="562" y="686"/>
                  </a:lnTo>
                  <a:lnTo>
                    <a:pt x="568" y="686"/>
                  </a:lnTo>
                  <a:lnTo>
                    <a:pt x="566" y="680"/>
                  </a:lnTo>
                  <a:lnTo>
                    <a:pt x="574" y="670"/>
                  </a:lnTo>
                  <a:lnTo>
                    <a:pt x="602" y="668"/>
                  </a:lnTo>
                  <a:lnTo>
                    <a:pt x="608" y="674"/>
                  </a:lnTo>
                  <a:lnTo>
                    <a:pt x="612" y="672"/>
                  </a:lnTo>
                  <a:lnTo>
                    <a:pt x="620" y="668"/>
                  </a:lnTo>
                  <a:lnTo>
                    <a:pt x="630" y="668"/>
                  </a:lnTo>
                  <a:lnTo>
                    <a:pt x="642" y="680"/>
                  </a:lnTo>
                  <a:lnTo>
                    <a:pt x="646" y="690"/>
                  </a:lnTo>
                  <a:lnTo>
                    <a:pt x="650" y="706"/>
                  </a:lnTo>
                  <a:lnTo>
                    <a:pt x="662" y="716"/>
                  </a:lnTo>
                  <a:lnTo>
                    <a:pt x="670" y="722"/>
                  </a:lnTo>
                  <a:lnTo>
                    <a:pt x="674" y="728"/>
                  </a:lnTo>
                  <a:lnTo>
                    <a:pt x="684" y="724"/>
                  </a:lnTo>
                  <a:lnTo>
                    <a:pt x="684" y="708"/>
                  </a:lnTo>
                  <a:lnTo>
                    <a:pt x="678" y="694"/>
                  </a:lnTo>
                  <a:lnTo>
                    <a:pt x="674" y="684"/>
                  </a:lnTo>
                  <a:lnTo>
                    <a:pt x="662" y="668"/>
                  </a:lnTo>
                  <a:lnTo>
                    <a:pt x="656" y="650"/>
                  </a:lnTo>
                  <a:lnTo>
                    <a:pt x="662" y="630"/>
                  </a:lnTo>
                  <a:lnTo>
                    <a:pt x="670" y="614"/>
                  </a:lnTo>
                  <a:lnTo>
                    <a:pt x="682" y="604"/>
                  </a:lnTo>
                  <a:lnTo>
                    <a:pt x="686" y="596"/>
                  </a:lnTo>
                  <a:lnTo>
                    <a:pt x="690" y="592"/>
                  </a:lnTo>
                  <a:lnTo>
                    <a:pt x="698" y="578"/>
                  </a:lnTo>
                  <a:lnTo>
                    <a:pt x="698" y="562"/>
                  </a:lnTo>
                  <a:lnTo>
                    <a:pt x="688" y="556"/>
                  </a:lnTo>
                  <a:lnTo>
                    <a:pt x="690" y="546"/>
                  </a:lnTo>
                  <a:lnTo>
                    <a:pt x="698" y="550"/>
                  </a:lnTo>
                  <a:lnTo>
                    <a:pt x="702" y="546"/>
                  </a:lnTo>
                  <a:lnTo>
                    <a:pt x="700" y="526"/>
                  </a:lnTo>
                  <a:lnTo>
                    <a:pt x="704" y="522"/>
                  </a:lnTo>
                  <a:lnTo>
                    <a:pt x="704" y="514"/>
                  </a:lnTo>
                  <a:lnTo>
                    <a:pt x="704" y="502"/>
                  </a:lnTo>
                  <a:lnTo>
                    <a:pt x="714" y="498"/>
                  </a:lnTo>
                  <a:lnTo>
                    <a:pt x="718" y="494"/>
                  </a:lnTo>
                  <a:lnTo>
                    <a:pt x="716" y="490"/>
                  </a:lnTo>
                  <a:lnTo>
                    <a:pt x="722" y="484"/>
                  </a:lnTo>
                  <a:lnTo>
                    <a:pt x="730" y="474"/>
                  </a:lnTo>
                  <a:lnTo>
                    <a:pt x="734" y="468"/>
                  </a:lnTo>
                  <a:lnTo>
                    <a:pt x="728" y="462"/>
                  </a:lnTo>
                  <a:lnTo>
                    <a:pt x="728" y="454"/>
                  </a:lnTo>
                  <a:lnTo>
                    <a:pt x="748" y="426"/>
                  </a:lnTo>
                  <a:lnTo>
                    <a:pt x="762" y="414"/>
                  </a:lnTo>
                  <a:lnTo>
                    <a:pt x="762" y="432"/>
                  </a:lnTo>
                  <a:lnTo>
                    <a:pt x="764" y="444"/>
                  </a:lnTo>
                  <a:lnTo>
                    <a:pt x="772" y="440"/>
                  </a:lnTo>
                  <a:lnTo>
                    <a:pt x="778" y="416"/>
                  </a:lnTo>
                  <a:lnTo>
                    <a:pt x="792" y="406"/>
                  </a:lnTo>
                  <a:lnTo>
                    <a:pt x="788" y="400"/>
                  </a:lnTo>
                  <a:lnTo>
                    <a:pt x="764" y="398"/>
                  </a:lnTo>
                  <a:lnTo>
                    <a:pt x="758" y="386"/>
                  </a:lnTo>
                  <a:lnTo>
                    <a:pt x="748" y="382"/>
                  </a:lnTo>
                  <a:lnTo>
                    <a:pt x="752" y="368"/>
                  </a:lnTo>
                  <a:lnTo>
                    <a:pt x="748" y="362"/>
                  </a:lnTo>
                  <a:lnTo>
                    <a:pt x="718" y="396"/>
                  </a:lnTo>
                  <a:lnTo>
                    <a:pt x="712" y="396"/>
                  </a:lnTo>
                  <a:lnTo>
                    <a:pt x="726" y="368"/>
                  </a:lnTo>
                  <a:lnTo>
                    <a:pt x="740" y="350"/>
                  </a:lnTo>
                  <a:lnTo>
                    <a:pt x="780" y="336"/>
                  </a:lnTo>
                  <a:lnTo>
                    <a:pt x="782" y="326"/>
                  </a:lnTo>
                  <a:lnTo>
                    <a:pt x="802" y="302"/>
                  </a:lnTo>
                  <a:lnTo>
                    <a:pt x="798" y="294"/>
                  </a:lnTo>
                  <a:lnTo>
                    <a:pt x="794" y="290"/>
                  </a:lnTo>
                  <a:lnTo>
                    <a:pt x="786" y="280"/>
                  </a:lnTo>
                  <a:lnTo>
                    <a:pt x="776" y="278"/>
                  </a:lnTo>
                  <a:lnTo>
                    <a:pt x="768" y="272"/>
                  </a:lnTo>
                  <a:lnTo>
                    <a:pt x="756" y="272"/>
                  </a:lnTo>
                  <a:lnTo>
                    <a:pt x="736" y="262"/>
                  </a:lnTo>
                  <a:lnTo>
                    <a:pt x="738" y="256"/>
                  </a:lnTo>
                  <a:lnTo>
                    <a:pt x="734" y="248"/>
                  </a:lnTo>
                  <a:lnTo>
                    <a:pt x="724" y="244"/>
                  </a:lnTo>
                  <a:lnTo>
                    <a:pt x="714" y="232"/>
                  </a:lnTo>
                  <a:lnTo>
                    <a:pt x="708" y="230"/>
                  </a:lnTo>
                  <a:lnTo>
                    <a:pt x="698" y="220"/>
                  </a:lnTo>
                  <a:lnTo>
                    <a:pt x="694" y="222"/>
                  </a:lnTo>
                  <a:lnTo>
                    <a:pt x="694" y="230"/>
                  </a:lnTo>
                  <a:lnTo>
                    <a:pt x="692" y="246"/>
                  </a:lnTo>
                  <a:lnTo>
                    <a:pt x="688" y="246"/>
                  </a:lnTo>
                  <a:lnTo>
                    <a:pt x="684" y="246"/>
                  </a:lnTo>
                  <a:lnTo>
                    <a:pt x="682" y="250"/>
                  </a:lnTo>
                  <a:lnTo>
                    <a:pt x="678" y="250"/>
                  </a:lnTo>
                  <a:lnTo>
                    <a:pt x="662" y="234"/>
                  </a:lnTo>
                  <a:lnTo>
                    <a:pt x="660" y="224"/>
                  </a:lnTo>
                  <a:lnTo>
                    <a:pt x="636" y="210"/>
                  </a:lnTo>
                  <a:lnTo>
                    <a:pt x="626" y="210"/>
                  </a:lnTo>
                  <a:lnTo>
                    <a:pt x="614" y="214"/>
                  </a:lnTo>
                  <a:lnTo>
                    <a:pt x="600" y="214"/>
                  </a:lnTo>
                  <a:lnTo>
                    <a:pt x="600" y="222"/>
                  </a:lnTo>
                  <a:lnTo>
                    <a:pt x="606" y="232"/>
                  </a:lnTo>
                  <a:lnTo>
                    <a:pt x="606" y="248"/>
                  </a:lnTo>
                  <a:lnTo>
                    <a:pt x="610" y="256"/>
                  </a:lnTo>
                  <a:lnTo>
                    <a:pt x="608" y="266"/>
                  </a:lnTo>
                  <a:lnTo>
                    <a:pt x="612" y="274"/>
                  </a:lnTo>
                  <a:lnTo>
                    <a:pt x="622" y="278"/>
                  </a:lnTo>
                  <a:lnTo>
                    <a:pt x="630" y="296"/>
                  </a:lnTo>
                  <a:lnTo>
                    <a:pt x="628" y="308"/>
                  </a:lnTo>
                  <a:lnTo>
                    <a:pt x="612" y="324"/>
                  </a:lnTo>
                  <a:lnTo>
                    <a:pt x="614" y="334"/>
                  </a:lnTo>
                  <a:lnTo>
                    <a:pt x="624" y="348"/>
                  </a:lnTo>
                  <a:lnTo>
                    <a:pt x="624" y="362"/>
                  </a:lnTo>
                  <a:lnTo>
                    <a:pt x="626" y="366"/>
                  </a:lnTo>
                  <a:lnTo>
                    <a:pt x="620" y="372"/>
                  </a:lnTo>
                  <a:lnTo>
                    <a:pt x="614" y="372"/>
                  </a:lnTo>
                  <a:lnTo>
                    <a:pt x="610" y="366"/>
                  </a:lnTo>
                  <a:lnTo>
                    <a:pt x="596" y="350"/>
                  </a:lnTo>
                  <a:lnTo>
                    <a:pt x="592" y="328"/>
                  </a:lnTo>
                  <a:lnTo>
                    <a:pt x="586" y="324"/>
                  </a:lnTo>
                  <a:lnTo>
                    <a:pt x="566" y="322"/>
                  </a:lnTo>
                  <a:lnTo>
                    <a:pt x="560" y="318"/>
                  </a:lnTo>
                  <a:lnTo>
                    <a:pt x="548" y="316"/>
                  </a:lnTo>
                  <a:lnTo>
                    <a:pt x="536" y="304"/>
                  </a:lnTo>
                  <a:lnTo>
                    <a:pt x="528" y="302"/>
                  </a:lnTo>
                  <a:lnTo>
                    <a:pt x="520" y="300"/>
                  </a:lnTo>
                  <a:lnTo>
                    <a:pt x="514" y="306"/>
                  </a:lnTo>
                  <a:lnTo>
                    <a:pt x="510" y="302"/>
                  </a:lnTo>
                  <a:lnTo>
                    <a:pt x="510" y="292"/>
                  </a:lnTo>
                  <a:lnTo>
                    <a:pt x="504" y="284"/>
                  </a:lnTo>
                  <a:lnTo>
                    <a:pt x="494" y="278"/>
                  </a:lnTo>
                  <a:lnTo>
                    <a:pt x="498" y="244"/>
                  </a:lnTo>
                  <a:lnTo>
                    <a:pt x="506" y="236"/>
                  </a:lnTo>
                  <a:lnTo>
                    <a:pt x="506" y="224"/>
                  </a:lnTo>
                  <a:lnTo>
                    <a:pt x="514" y="218"/>
                  </a:lnTo>
                  <a:lnTo>
                    <a:pt x="518" y="206"/>
                  </a:lnTo>
                  <a:lnTo>
                    <a:pt x="526" y="206"/>
                  </a:lnTo>
                  <a:lnTo>
                    <a:pt x="534" y="200"/>
                  </a:lnTo>
                  <a:lnTo>
                    <a:pt x="536" y="190"/>
                  </a:lnTo>
                  <a:lnTo>
                    <a:pt x="532" y="180"/>
                  </a:lnTo>
                  <a:lnTo>
                    <a:pt x="536" y="168"/>
                  </a:lnTo>
                  <a:lnTo>
                    <a:pt x="548" y="166"/>
                  </a:lnTo>
                  <a:lnTo>
                    <a:pt x="556" y="164"/>
                  </a:lnTo>
                  <a:lnTo>
                    <a:pt x="564" y="158"/>
                  </a:lnTo>
                  <a:lnTo>
                    <a:pt x="566" y="150"/>
                  </a:lnTo>
                  <a:lnTo>
                    <a:pt x="562" y="144"/>
                  </a:lnTo>
                  <a:lnTo>
                    <a:pt x="560" y="130"/>
                  </a:lnTo>
                  <a:lnTo>
                    <a:pt x="552" y="124"/>
                  </a:lnTo>
                  <a:lnTo>
                    <a:pt x="540" y="124"/>
                  </a:lnTo>
                  <a:lnTo>
                    <a:pt x="538" y="130"/>
                  </a:lnTo>
                  <a:lnTo>
                    <a:pt x="542" y="136"/>
                  </a:lnTo>
                  <a:lnTo>
                    <a:pt x="540" y="148"/>
                  </a:lnTo>
                  <a:lnTo>
                    <a:pt x="536" y="156"/>
                  </a:lnTo>
                  <a:lnTo>
                    <a:pt x="532" y="156"/>
                  </a:lnTo>
                  <a:lnTo>
                    <a:pt x="530" y="148"/>
                  </a:lnTo>
                  <a:lnTo>
                    <a:pt x="524" y="134"/>
                  </a:lnTo>
                  <a:lnTo>
                    <a:pt x="518" y="130"/>
                  </a:lnTo>
                  <a:lnTo>
                    <a:pt x="512" y="138"/>
                  </a:lnTo>
                  <a:lnTo>
                    <a:pt x="504" y="132"/>
                  </a:lnTo>
                  <a:lnTo>
                    <a:pt x="500" y="126"/>
                  </a:lnTo>
                  <a:lnTo>
                    <a:pt x="504" y="120"/>
                  </a:lnTo>
                  <a:lnTo>
                    <a:pt x="488" y="102"/>
                  </a:lnTo>
                  <a:lnTo>
                    <a:pt x="480" y="108"/>
                  </a:lnTo>
                  <a:lnTo>
                    <a:pt x="476" y="120"/>
                  </a:lnTo>
                  <a:lnTo>
                    <a:pt x="478" y="128"/>
                  </a:lnTo>
                  <a:lnTo>
                    <a:pt x="492" y="138"/>
                  </a:lnTo>
                  <a:lnTo>
                    <a:pt x="492" y="146"/>
                  </a:lnTo>
                  <a:lnTo>
                    <a:pt x="488" y="154"/>
                  </a:lnTo>
                  <a:lnTo>
                    <a:pt x="482" y="162"/>
                  </a:lnTo>
                  <a:lnTo>
                    <a:pt x="478" y="160"/>
                  </a:lnTo>
                  <a:lnTo>
                    <a:pt x="476" y="146"/>
                  </a:lnTo>
                  <a:lnTo>
                    <a:pt x="470" y="148"/>
                  </a:lnTo>
                  <a:lnTo>
                    <a:pt x="464" y="154"/>
                  </a:lnTo>
                  <a:lnTo>
                    <a:pt x="438" y="150"/>
                  </a:lnTo>
                  <a:lnTo>
                    <a:pt x="422" y="138"/>
                  </a:lnTo>
                  <a:lnTo>
                    <a:pt x="414" y="142"/>
                  </a:lnTo>
                  <a:lnTo>
                    <a:pt x="418" y="148"/>
                  </a:lnTo>
                  <a:lnTo>
                    <a:pt x="414" y="156"/>
                  </a:lnTo>
                  <a:lnTo>
                    <a:pt x="406" y="150"/>
                  </a:lnTo>
                  <a:lnTo>
                    <a:pt x="392" y="152"/>
                  </a:lnTo>
                  <a:lnTo>
                    <a:pt x="378" y="146"/>
                  </a:lnTo>
                  <a:lnTo>
                    <a:pt x="380" y="140"/>
                  </a:lnTo>
                  <a:lnTo>
                    <a:pt x="380" y="134"/>
                  </a:lnTo>
                  <a:lnTo>
                    <a:pt x="346" y="114"/>
                  </a:lnTo>
                  <a:lnTo>
                    <a:pt x="336" y="110"/>
                  </a:lnTo>
                  <a:lnTo>
                    <a:pt x="330" y="104"/>
                  </a:lnTo>
                  <a:lnTo>
                    <a:pt x="326" y="110"/>
                  </a:lnTo>
                  <a:lnTo>
                    <a:pt x="322" y="106"/>
                  </a:lnTo>
                  <a:lnTo>
                    <a:pt x="316" y="96"/>
                  </a:lnTo>
                  <a:lnTo>
                    <a:pt x="310" y="92"/>
                  </a:lnTo>
                  <a:lnTo>
                    <a:pt x="308" y="96"/>
                  </a:lnTo>
                  <a:lnTo>
                    <a:pt x="304" y="96"/>
                  </a:lnTo>
                  <a:lnTo>
                    <a:pt x="302" y="90"/>
                  </a:lnTo>
                  <a:lnTo>
                    <a:pt x="292" y="90"/>
                  </a:lnTo>
                  <a:lnTo>
                    <a:pt x="288" y="94"/>
                  </a:lnTo>
                  <a:lnTo>
                    <a:pt x="276" y="94"/>
                  </a:lnTo>
                  <a:lnTo>
                    <a:pt x="268" y="98"/>
                  </a:lnTo>
                  <a:lnTo>
                    <a:pt x="258" y="92"/>
                  </a:lnTo>
                  <a:lnTo>
                    <a:pt x="252" y="76"/>
                  </a:lnTo>
                  <a:lnTo>
                    <a:pt x="244" y="68"/>
                  </a:lnTo>
                  <a:lnTo>
                    <a:pt x="238" y="62"/>
                  </a:lnTo>
                  <a:lnTo>
                    <a:pt x="228" y="60"/>
                  </a:lnTo>
                  <a:lnTo>
                    <a:pt x="214" y="44"/>
                  </a:lnTo>
                  <a:lnTo>
                    <a:pt x="210" y="34"/>
                  </a:lnTo>
                  <a:lnTo>
                    <a:pt x="204" y="38"/>
                  </a:lnTo>
                  <a:lnTo>
                    <a:pt x="200" y="30"/>
                  </a:lnTo>
                  <a:lnTo>
                    <a:pt x="198" y="24"/>
                  </a:lnTo>
                  <a:lnTo>
                    <a:pt x="190" y="12"/>
                  </a:lnTo>
                  <a:lnTo>
                    <a:pt x="186" y="8"/>
                  </a:lnTo>
                  <a:lnTo>
                    <a:pt x="172" y="6"/>
                  </a:lnTo>
                  <a:lnTo>
                    <a:pt x="156" y="4"/>
                  </a:lnTo>
                  <a:lnTo>
                    <a:pt x="148" y="8"/>
                  </a:lnTo>
                  <a:lnTo>
                    <a:pt x="136" y="10"/>
                  </a:lnTo>
                  <a:lnTo>
                    <a:pt x="130" y="4"/>
                  </a:lnTo>
                  <a:lnTo>
                    <a:pt x="124" y="0"/>
                  </a:lnTo>
                  <a:lnTo>
                    <a:pt x="118" y="6"/>
                  </a:lnTo>
                  <a:lnTo>
                    <a:pt x="120" y="26"/>
                  </a:lnTo>
                  <a:lnTo>
                    <a:pt x="128" y="38"/>
                  </a:lnTo>
                  <a:lnTo>
                    <a:pt x="126" y="44"/>
                  </a:lnTo>
                  <a:lnTo>
                    <a:pt x="116" y="42"/>
                  </a:lnTo>
                  <a:lnTo>
                    <a:pt x="114" y="34"/>
                  </a:lnTo>
                  <a:lnTo>
                    <a:pt x="108" y="30"/>
                  </a:lnTo>
                  <a:lnTo>
                    <a:pt x="100" y="32"/>
                  </a:lnTo>
                  <a:lnTo>
                    <a:pt x="88" y="24"/>
                  </a:lnTo>
                  <a:lnTo>
                    <a:pt x="82" y="32"/>
                  </a:lnTo>
                  <a:lnTo>
                    <a:pt x="88" y="40"/>
                  </a:lnTo>
                  <a:lnTo>
                    <a:pt x="86" y="46"/>
                  </a:lnTo>
                  <a:lnTo>
                    <a:pt x="96" y="58"/>
                  </a:lnTo>
                  <a:lnTo>
                    <a:pt x="108" y="64"/>
                  </a:lnTo>
                  <a:lnTo>
                    <a:pt x="106" y="74"/>
                  </a:lnTo>
                  <a:lnTo>
                    <a:pt x="96" y="80"/>
                  </a:lnTo>
                  <a:lnTo>
                    <a:pt x="78" y="72"/>
                  </a:lnTo>
                  <a:lnTo>
                    <a:pt x="68" y="68"/>
                  </a:lnTo>
                  <a:lnTo>
                    <a:pt x="56" y="72"/>
                  </a:lnTo>
                  <a:lnTo>
                    <a:pt x="50" y="82"/>
                  </a:lnTo>
                  <a:lnTo>
                    <a:pt x="54" y="90"/>
                  </a:lnTo>
                  <a:lnTo>
                    <a:pt x="48" y="96"/>
                  </a:lnTo>
                  <a:lnTo>
                    <a:pt x="52" y="102"/>
                  </a:lnTo>
                  <a:lnTo>
                    <a:pt x="62" y="108"/>
                  </a:lnTo>
                  <a:lnTo>
                    <a:pt x="60" y="110"/>
                  </a:lnTo>
                  <a:lnTo>
                    <a:pt x="54" y="114"/>
                  </a:lnTo>
                  <a:lnTo>
                    <a:pt x="54" y="120"/>
                  </a:lnTo>
                  <a:lnTo>
                    <a:pt x="58" y="128"/>
                  </a:lnTo>
                  <a:lnTo>
                    <a:pt x="66" y="140"/>
                  </a:lnTo>
                  <a:lnTo>
                    <a:pt x="82" y="142"/>
                  </a:lnTo>
                  <a:lnTo>
                    <a:pt x="82" y="146"/>
                  </a:lnTo>
                  <a:lnTo>
                    <a:pt x="74" y="148"/>
                  </a:lnTo>
                  <a:lnTo>
                    <a:pt x="68" y="152"/>
                  </a:lnTo>
                  <a:lnTo>
                    <a:pt x="50" y="154"/>
                  </a:lnTo>
                  <a:lnTo>
                    <a:pt x="44" y="158"/>
                  </a:lnTo>
                  <a:lnTo>
                    <a:pt x="26" y="156"/>
                  </a:lnTo>
                  <a:lnTo>
                    <a:pt x="16" y="158"/>
                  </a:lnTo>
                  <a:lnTo>
                    <a:pt x="0" y="150"/>
                  </a:lnTo>
                  <a:lnTo>
                    <a:pt x="2" y="158"/>
                  </a:lnTo>
                  <a:lnTo>
                    <a:pt x="12" y="164"/>
                  </a:lnTo>
                  <a:lnTo>
                    <a:pt x="36" y="164"/>
                  </a:lnTo>
                  <a:lnTo>
                    <a:pt x="48" y="168"/>
                  </a:lnTo>
                  <a:lnTo>
                    <a:pt x="88" y="166"/>
                  </a:lnTo>
                  <a:lnTo>
                    <a:pt x="98" y="162"/>
                  </a:lnTo>
                  <a:lnTo>
                    <a:pt x="100" y="152"/>
                  </a:lnTo>
                  <a:lnTo>
                    <a:pt x="116" y="146"/>
                  </a:lnTo>
                  <a:lnTo>
                    <a:pt x="124" y="138"/>
                  </a:lnTo>
                  <a:lnTo>
                    <a:pt x="136" y="140"/>
                  </a:lnTo>
                  <a:lnTo>
                    <a:pt x="134" y="146"/>
                  </a:lnTo>
                  <a:lnTo>
                    <a:pt x="126" y="146"/>
                  </a:lnTo>
                  <a:lnTo>
                    <a:pt x="118" y="154"/>
                  </a:lnTo>
                  <a:lnTo>
                    <a:pt x="114" y="162"/>
                  </a:lnTo>
                  <a:lnTo>
                    <a:pt x="120" y="166"/>
                  </a:lnTo>
                  <a:lnTo>
                    <a:pt x="132" y="166"/>
                  </a:lnTo>
                  <a:lnTo>
                    <a:pt x="144" y="160"/>
                  </a:lnTo>
                  <a:lnTo>
                    <a:pt x="152" y="160"/>
                  </a:lnTo>
                  <a:lnTo>
                    <a:pt x="156" y="168"/>
                  </a:lnTo>
                  <a:lnTo>
                    <a:pt x="164" y="174"/>
                  </a:lnTo>
                  <a:lnTo>
                    <a:pt x="164" y="180"/>
                  </a:lnTo>
                  <a:lnTo>
                    <a:pt x="174" y="192"/>
                  </a:lnTo>
                  <a:lnTo>
                    <a:pt x="186" y="196"/>
                  </a:lnTo>
                  <a:lnTo>
                    <a:pt x="190" y="208"/>
                  </a:lnTo>
                  <a:lnTo>
                    <a:pt x="194" y="214"/>
                  </a:lnTo>
                  <a:lnTo>
                    <a:pt x="194" y="224"/>
                  </a:lnTo>
                  <a:lnTo>
                    <a:pt x="200" y="228"/>
                  </a:lnTo>
                  <a:lnTo>
                    <a:pt x="210" y="230"/>
                  </a:lnTo>
                  <a:lnTo>
                    <a:pt x="220" y="242"/>
                  </a:lnTo>
                  <a:lnTo>
                    <a:pt x="214" y="248"/>
                  </a:lnTo>
                  <a:lnTo>
                    <a:pt x="218" y="258"/>
                  </a:lnTo>
                  <a:lnTo>
                    <a:pt x="214" y="264"/>
                  </a:lnTo>
                  <a:lnTo>
                    <a:pt x="214" y="272"/>
                  </a:lnTo>
                  <a:lnTo>
                    <a:pt x="220" y="278"/>
                  </a:lnTo>
                  <a:lnTo>
                    <a:pt x="220" y="284"/>
                  </a:lnTo>
                  <a:lnTo>
                    <a:pt x="226" y="290"/>
                  </a:lnTo>
                  <a:lnTo>
                    <a:pt x="222" y="300"/>
                  </a:lnTo>
                  <a:lnTo>
                    <a:pt x="226" y="312"/>
                  </a:lnTo>
                  <a:lnTo>
                    <a:pt x="230" y="314"/>
                  </a:lnTo>
                  <a:lnTo>
                    <a:pt x="230" y="330"/>
                  </a:lnTo>
                  <a:lnTo>
                    <a:pt x="226" y="334"/>
                  </a:lnTo>
                  <a:lnTo>
                    <a:pt x="226" y="340"/>
                  </a:lnTo>
                  <a:lnTo>
                    <a:pt x="232" y="342"/>
                  </a:lnTo>
                  <a:lnTo>
                    <a:pt x="232" y="348"/>
                  </a:lnTo>
                  <a:lnTo>
                    <a:pt x="242" y="354"/>
                  </a:lnTo>
                  <a:lnTo>
                    <a:pt x="248" y="366"/>
                  </a:lnTo>
                  <a:lnTo>
                    <a:pt x="254" y="378"/>
                  </a:lnTo>
                  <a:lnTo>
                    <a:pt x="260" y="396"/>
                  </a:lnTo>
                  <a:lnTo>
                    <a:pt x="244" y="396"/>
                  </a:lnTo>
                  <a:lnTo>
                    <a:pt x="234" y="400"/>
                  </a:lnTo>
                  <a:lnTo>
                    <a:pt x="240" y="412"/>
                  </a:lnTo>
                  <a:lnTo>
                    <a:pt x="240" y="420"/>
                  </a:lnTo>
                  <a:lnTo>
                    <a:pt x="234" y="430"/>
                  </a:lnTo>
                  <a:lnTo>
                    <a:pt x="232" y="440"/>
                  </a:lnTo>
                  <a:lnTo>
                    <a:pt x="220" y="454"/>
                  </a:lnTo>
                  <a:lnTo>
                    <a:pt x="218" y="464"/>
                  </a:lnTo>
                  <a:lnTo>
                    <a:pt x="216" y="484"/>
                  </a:lnTo>
                  <a:lnTo>
                    <a:pt x="210" y="500"/>
                  </a:lnTo>
                  <a:lnTo>
                    <a:pt x="210" y="528"/>
                  </a:lnTo>
                  <a:lnTo>
                    <a:pt x="220" y="532"/>
                  </a:lnTo>
                  <a:lnTo>
                    <a:pt x="220" y="540"/>
                  </a:lnTo>
                  <a:lnTo>
                    <a:pt x="216" y="546"/>
                  </a:lnTo>
                  <a:lnTo>
                    <a:pt x="220" y="556"/>
                  </a:lnTo>
                  <a:lnTo>
                    <a:pt x="224" y="564"/>
                  </a:lnTo>
                  <a:lnTo>
                    <a:pt x="226" y="580"/>
                  </a:lnTo>
                  <a:lnTo>
                    <a:pt x="232" y="590"/>
                  </a:lnTo>
                  <a:lnTo>
                    <a:pt x="244" y="596"/>
                  </a:lnTo>
                  <a:lnTo>
                    <a:pt x="258" y="616"/>
                  </a:lnTo>
                  <a:lnTo>
                    <a:pt x="262" y="634"/>
                  </a:lnTo>
                  <a:lnTo>
                    <a:pt x="262" y="654"/>
                  </a:lnTo>
                  <a:lnTo>
                    <a:pt x="272" y="666"/>
                  </a:lnTo>
                  <a:lnTo>
                    <a:pt x="276" y="684"/>
                  </a:lnTo>
                  <a:lnTo>
                    <a:pt x="268" y="696"/>
                  </a:lnTo>
                  <a:lnTo>
                    <a:pt x="268" y="702"/>
                  </a:lnTo>
                  <a:lnTo>
                    <a:pt x="282" y="706"/>
                  </a:lnTo>
                  <a:lnTo>
                    <a:pt x="292" y="716"/>
                  </a:lnTo>
                  <a:lnTo>
                    <a:pt x="298" y="738"/>
                  </a:lnTo>
                  <a:lnTo>
                    <a:pt x="316" y="764"/>
                  </a:lnTo>
                  <a:lnTo>
                    <a:pt x="322" y="758"/>
                  </a:lnTo>
                  <a:lnTo>
                    <a:pt x="310" y="736"/>
                  </a:lnTo>
                  <a:lnTo>
                    <a:pt x="306" y="710"/>
                  </a:lnTo>
                  <a:lnTo>
                    <a:pt x="298" y="698"/>
                  </a:lnTo>
                  <a:lnTo>
                    <a:pt x="296" y="682"/>
                  </a:lnTo>
                  <a:lnTo>
                    <a:pt x="282" y="658"/>
                  </a:lnTo>
                  <a:lnTo>
                    <a:pt x="284" y="640"/>
                  </a:lnTo>
                  <a:lnTo>
                    <a:pt x="296" y="650"/>
                  </a:lnTo>
                  <a:lnTo>
                    <a:pt x="304" y="666"/>
                  </a:lnTo>
                  <a:lnTo>
                    <a:pt x="314" y="682"/>
                  </a:lnTo>
                  <a:lnTo>
                    <a:pt x="316" y="698"/>
                  </a:lnTo>
                  <a:lnTo>
                    <a:pt x="330" y="714"/>
                  </a:lnTo>
                  <a:lnTo>
                    <a:pt x="328" y="720"/>
                  </a:lnTo>
                  <a:lnTo>
                    <a:pt x="330" y="730"/>
                  </a:lnTo>
                  <a:lnTo>
                    <a:pt x="356" y="758"/>
                  </a:lnTo>
                  <a:lnTo>
                    <a:pt x="362" y="770"/>
                  </a:lnTo>
                  <a:lnTo>
                    <a:pt x="372" y="782"/>
                  </a:lnTo>
                  <a:lnTo>
                    <a:pt x="376" y="796"/>
                  </a:lnTo>
                  <a:lnTo>
                    <a:pt x="368" y="800"/>
                  </a:lnTo>
                  <a:lnTo>
                    <a:pt x="368" y="814"/>
                  </a:lnTo>
                  <a:lnTo>
                    <a:pt x="406" y="842"/>
                  </a:lnTo>
                  <a:lnTo>
                    <a:pt x="418" y="844"/>
                  </a:lnTo>
                  <a:lnTo>
                    <a:pt x="434" y="860"/>
                  </a:lnTo>
                  <a:lnTo>
                    <a:pt x="442" y="860"/>
                  </a:lnTo>
                  <a:lnTo>
                    <a:pt x="454" y="868"/>
                  </a:lnTo>
                  <a:lnTo>
                    <a:pt x="494" y="874"/>
                  </a:lnTo>
                  <a:lnTo>
                    <a:pt x="506" y="868"/>
                  </a:lnTo>
                  <a:lnTo>
                    <a:pt x="534" y="874"/>
                  </a:lnTo>
                  <a:lnTo>
                    <a:pt x="540" y="884"/>
                  </a:lnTo>
                  <a:lnTo>
                    <a:pt x="546" y="868"/>
                  </a:lnTo>
                  <a:lnTo>
                    <a:pt x="556" y="866"/>
                  </a:lnTo>
                  <a:lnTo>
                    <a:pt x="558" y="860"/>
                  </a:lnTo>
                  <a:lnTo>
                    <a:pt x="580" y="846"/>
                  </a:lnTo>
                  <a:lnTo>
                    <a:pt x="586" y="836"/>
                  </a:lnTo>
                  <a:lnTo>
                    <a:pt x="598" y="836"/>
                  </a:lnTo>
                  <a:lnTo>
                    <a:pt x="602" y="832"/>
                  </a:lnTo>
                  <a:lnTo>
                    <a:pt x="602" y="814"/>
                  </a:lnTo>
                  <a:close/>
                </a:path>
              </a:pathLst>
            </a:custGeom>
            <a:solidFill>
              <a:srgbClr val="F48E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8" name="Freeform 183"/>
            <p:cNvSpPr>
              <a:spLocks/>
            </p:cNvSpPr>
            <p:nvPr/>
          </p:nvSpPr>
          <p:spPr bwMode="auto">
            <a:xfrm>
              <a:off x="4608" y="1652"/>
              <a:ext cx="188" cy="256"/>
            </a:xfrm>
            <a:custGeom>
              <a:avLst/>
              <a:gdLst>
                <a:gd name="T0" fmla="*/ 4 w 188"/>
                <a:gd name="T1" fmla="*/ 78 h 256"/>
                <a:gd name="T2" fmla="*/ 8 w 188"/>
                <a:gd name="T3" fmla="*/ 76 h 256"/>
                <a:gd name="T4" fmla="*/ 6 w 188"/>
                <a:gd name="T5" fmla="*/ 66 h 256"/>
                <a:gd name="T6" fmla="*/ 16 w 188"/>
                <a:gd name="T7" fmla="*/ 64 h 256"/>
                <a:gd name="T8" fmla="*/ 32 w 188"/>
                <a:gd name="T9" fmla="*/ 54 h 256"/>
                <a:gd name="T10" fmla="*/ 36 w 188"/>
                <a:gd name="T11" fmla="*/ 54 h 256"/>
                <a:gd name="T12" fmla="*/ 40 w 188"/>
                <a:gd name="T13" fmla="*/ 48 h 256"/>
                <a:gd name="T14" fmla="*/ 44 w 188"/>
                <a:gd name="T15" fmla="*/ 46 h 256"/>
                <a:gd name="T16" fmla="*/ 42 w 188"/>
                <a:gd name="T17" fmla="*/ 46 h 256"/>
                <a:gd name="T18" fmla="*/ 64 w 188"/>
                <a:gd name="T19" fmla="*/ 16 h 256"/>
                <a:gd name="T20" fmla="*/ 62 w 188"/>
                <a:gd name="T21" fmla="*/ 14 h 256"/>
                <a:gd name="T22" fmla="*/ 66 w 188"/>
                <a:gd name="T23" fmla="*/ 10 h 256"/>
                <a:gd name="T24" fmla="*/ 72 w 188"/>
                <a:gd name="T25" fmla="*/ 0 h 256"/>
                <a:gd name="T26" fmla="*/ 74 w 188"/>
                <a:gd name="T27" fmla="*/ 2 h 256"/>
                <a:gd name="T28" fmla="*/ 74 w 188"/>
                <a:gd name="T29" fmla="*/ 0 h 256"/>
                <a:gd name="T30" fmla="*/ 84 w 188"/>
                <a:gd name="T31" fmla="*/ 0 h 256"/>
                <a:gd name="T32" fmla="*/ 102 w 188"/>
                <a:gd name="T33" fmla="*/ 0 h 256"/>
                <a:gd name="T34" fmla="*/ 104 w 188"/>
                <a:gd name="T35" fmla="*/ 6 h 256"/>
                <a:gd name="T36" fmla="*/ 118 w 188"/>
                <a:gd name="T37" fmla="*/ 24 h 256"/>
                <a:gd name="T38" fmla="*/ 118 w 188"/>
                <a:gd name="T39" fmla="*/ 24 h 256"/>
                <a:gd name="T40" fmla="*/ 124 w 188"/>
                <a:gd name="T41" fmla="*/ 30 h 256"/>
                <a:gd name="T42" fmla="*/ 126 w 188"/>
                <a:gd name="T43" fmla="*/ 32 h 256"/>
                <a:gd name="T44" fmla="*/ 126 w 188"/>
                <a:gd name="T45" fmla="*/ 32 h 256"/>
                <a:gd name="T46" fmla="*/ 140 w 188"/>
                <a:gd name="T47" fmla="*/ 46 h 256"/>
                <a:gd name="T48" fmla="*/ 142 w 188"/>
                <a:gd name="T49" fmla="*/ 56 h 256"/>
                <a:gd name="T50" fmla="*/ 142 w 188"/>
                <a:gd name="T51" fmla="*/ 56 h 256"/>
                <a:gd name="T52" fmla="*/ 142 w 188"/>
                <a:gd name="T53" fmla="*/ 56 h 256"/>
                <a:gd name="T54" fmla="*/ 154 w 188"/>
                <a:gd name="T55" fmla="*/ 94 h 256"/>
                <a:gd name="T56" fmla="*/ 184 w 188"/>
                <a:gd name="T57" fmla="*/ 96 h 256"/>
                <a:gd name="T58" fmla="*/ 188 w 188"/>
                <a:gd name="T59" fmla="*/ 98 h 256"/>
                <a:gd name="T60" fmla="*/ 178 w 188"/>
                <a:gd name="T61" fmla="*/ 116 h 256"/>
                <a:gd name="T62" fmla="*/ 170 w 188"/>
                <a:gd name="T63" fmla="*/ 142 h 256"/>
                <a:gd name="T64" fmla="*/ 172 w 188"/>
                <a:gd name="T65" fmla="*/ 164 h 256"/>
                <a:gd name="T66" fmla="*/ 170 w 188"/>
                <a:gd name="T67" fmla="*/ 174 h 256"/>
                <a:gd name="T68" fmla="*/ 154 w 188"/>
                <a:gd name="T69" fmla="*/ 222 h 256"/>
                <a:gd name="T70" fmla="*/ 166 w 188"/>
                <a:gd name="T71" fmla="*/ 236 h 256"/>
                <a:gd name="T72" fmla="*/ 168 w 188"/>
                <a:gd name="T73" fmla="*/ 250 h 256"/>
                <a:gd name="T74" fmla="*/ 170 w 188"/>
                <a:gd name="T75" fmla="*/ 254 h 256"/>
                <a:gd name="T76" fmla="*/ 168 w 188"/>
                <a:gd name="T77" fmla="*/ 256 h 256"/>
                <a:gd name="T78" fmla="*/ 158 w 188"/>
                <a:gd name="T79" fmla="*/ 248 h 256"/>
                <a:gd name="T80" fmla="*/ 160 w 188"/>
                <a:gd name="T81" fmla="*/ 242 h 256"/>
                <a:gd name="T82" fmla="*/ 134 w 188"/>
                <a:gd name="T83" fmla="*/ 222 h 256"/>
                <a:gd name="T84" fmla="*/ 126 w 188"/>
                <a:gd name="T85" fmla="*/ 224 h 256"/>
                <a:gd name="T86" fmla="*/ 124 w 188"/>
                <a:gd name="T87" fmla="*/ 222 h 256"/>
                <a:gd name="T88" fmla="*/ 126 w 188"/>
                <a:gd name="T89" fmla="*/ 218 h 256"/>
                <a:gd name="T90" fmla="*/ 124 w 188"/>
                <a:gd name="T91" fmla="*/ 216 h 256"/>
                <a:gd name="T92" fmla="*/ 118 w 188"/>
                <a:gd name="T93" fmla="*/ 164 h 256"/>
                <a:gd name="T94" fmla="*/ 106 w 188"/>
                <a:gd name="T95" fmla="*/ 164 h 256"/>
                <a:gd name="T96" fmla="*/ 94 w 188"/>
                <a:gd name="T97" fmla="*/ 148 h 256"/>
                <a:gd name="T98" fmla="*/ 82 w 188"/>
                <a:gd name="T99" fmla="*/ 146 h 256"/>
                <a:gd name="T100" fmla="*/ 66 w 188"/>
                <a:gd name="T101" fmla="*/ 136 h 256"/>
                <a:gd name="T102" fmla="*/ 64 w 188"/>
                <a:gd name="T103" fmla="*/ 134 h 256"/>
                <a:gd name="T104" fmla="*/ 28 w 188"/>
                <a:gd name="T105" fmla="*/ 112 h 256"/>
                <a:gd name="T106" fmla="*/ 2 w 188"/>
                <a:gd name="T107" fmla="*/ 106 h 256"/>
                <a:gd name="T108" fmla="*/ 2 w 188"/>
                <a:gd name="T109" fmla="*/ 90 h 256"/>
                <a:gd name="T110" fmla="*/ 0 w 188"/>
                <a:gd name="T111" fmla="*/ 92 h 256"/>
                <a:gd name="T112" fmla="*/ 6 w 188"/>
                <a:gd name="T113" fmla="*/ 80 h 256"/>
                <a:gd name="T114" fmla="*/ 4 w 188"/>
                <a:gd name="T115" fmla="*/ 7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8" h="256">
                  <a:moveTo>
                    <a:pt x="4" y="78"/>
                  </a:moveTo>
                  <a:lnTo>
                    <a:pt x="4" y="78"/>
                  </a:lnTo>
                  <a:lnTo>
                    <a:pt x="8" y="76"/>
                  </a:lnTo>
                  <a:lnTo>
                    <a:pt x="8" y="7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6" y="54"/>
                  </a:lnTo>
                  <a:lnTo>
                    <a:pt x="36" y="54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6"/>
                  </a:lnTo>
                  <a:lnTo>
                    <a:pt x="44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64" y="16"/>
                  </a:lnTo>
                  <a:lnTo>
                    <a:pt x="64" y="16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4" y="2"/>
                  </a:lnTo>
                  <a:lnTo>
                    <a:pt x="74" y="2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104" y="6"/>
                  </a:lnTo>
                  <a:lnTo>
                    <a:pt x="104" y="6"/>
                  </a:lnTo>
                  <a:lnTo>
                    <a:pt x="118" y="24"/>
                  </a:lnTo>
                  <a:lnTo>
                    <a:pt x="118" y="24"/>
                  </a:lnTo>
                  <a:lnTo>
                    <a:pt x="118" y="24"/>
                  </a:lnTo>
                  <a:lnTo>
                    <a:pt x="118" y="24"/>
                  </a:lnTo>
                  <a:lnTo>
                    <a:pt x="124" y="30"/>
                  </a:lnTo>
                  <a:lnTo>
                    <a:pt x="124" y="30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26" y="32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42" y="56"/>
                  </a:lnTo>
                  <a:lnTo>
                    <a:pt x="142" y="56"/>
                  </a:lnTo>
                  <a:lnTo>
                    <a:pt x="142" y="56"/>
                  </a:lnTo>
                  <a:lnTo>
                    <a:pt x="142" y="56"/>
                  </a:lnTo>
                  <a:lnTo>
                    <a:pt x="142" y="56"/>
                  </a:lnTo>
                  <a:lnTo>
                    <a:pt x="142" y="56"/>
                  </a:lnTo>
                  <a:lnTo>
                    <a:pt x="154" y="94"/>
                  </a:lnTo>
                  <a:lnTo>
                    <a:pt x="154" y="94"/>
                  </a:lnTo>
                  <a:lnTo>
                    <a:pt x="184" y="96"/>
                  </a:lnTo>
                  <a:lnTo>
                    <a:pt x="184" y="96"/>
                  </a:lnTo>
                  <a:lnTo>
                    <a:pt x="188" y="98"/>
                  </a:lnTo>
                  <a:lnTo>
                    <a:pt x="188" y="98"/>
                  </a:lnTo>
                  <a:lnTo>
                    <a:pt x="178" y="116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64"/>
                  </a:lnTo>
                  <a:lnTo>
                    <a:pt x="172" y="164"/>
                  </a:lnTo>
                  <a:lnTo>
                    <a:pt x="170" y="174"/>
                  </a:lnTo>
                  <a:lnTo>
                    <a:pt x="170" y="174"/>
                  </a:lnTo>
                  <a:lnTo>
                    <a:pt x="160" y="186"/>
                  </a:lnTo>
                  <a:lnTo>
                    <a:pt x="154" y="222"/>
                  </a:lnTo>
                  <a:lnTo>
                    <a:pt x="154" y="222"/>
                  </a:lnTo>
                  <a:lnTo>
                    <a:pt x="166" y="236"/>
                  </a:lnTo>
                  <a:lnTo>
                    <a:pt x="166" y="236"/>
                  </a:lnTo>
                  <a:lnTo>
                    <a:pt x="168" y="250"/>
                  </a:lnTo>
                  <a:lnTo>
                    <a:pt x="168" y="250"/>
                  </a:lnTo>
                  <a:lnTo>
                    <a:pt x="170" y="254"/>
                  </a:lnTo>
                  <a:lnTo>
                    <a:pt x="170" y="254"/>
                  </a:lnTo>
                  <a:lnTo>
                    <a:pt x="168" y="256"/>
                  </a:lnTo>
                  <a:lnTo>
                    <a:pt x="168" y="256"/>
                  </a:lnTo>
                  <a:lnTo>
                    <a:pt x="158" y="248"/>
                  </a:lnTo>
                  <a:lnTo>
                    <a:pt x="158" y="248"/>
                  </a:lnTo>
                  <a:lnTo>
                    <a:pt x="160" y="242"/>
                  </a:lnTo>
                  <a:lnTo>
                    <a:pt x="134" y="222"/>
                  </a:lnTo>
                  <a:lnTo>
                    <a:pt x="134" y="222"/>
                  </a:lnTo>
                  <a:lnTo>
                    <a:pt x="126" y="224"/>
                  </a:lnTo>
                  <a:lnTo>
                    <a:pt x="126" y="224"/>
                  </a:lnTo>
                  <a:lnTo>
                    <a:pt x="124" y="222"/>
                  </a:lnTo>
                  <a:lnTo>
                    <a:pt x="124" y="222"/>
                  </a:lnTo>
                  <a:lnTo>
                    <a:pt x="126" y="218"/>
                  </a:lnTo>
                  <a:lnTo>
                    <a:pt x="126" y="218"/>
                  </a:lnTo>
                  <a:lnTo>
                    <a:pt x="124" y="216"/>
                  </a:lnTo>
                  <a:lnTo>
                    <a:pt x="124" y="216"/>
                  </a:lnTo>
                  <a:lnTo>
                    <a:pt x="124" y="216"/>
                  </a:lnTo>
                  <a:lnTo>
                    <a:pt x="118" y="164"/>
                  </a:lnTo>
                  <a:lnTo>
                    <a:pt x="118" y="164"/>
                  </a:lnTo>
                  <a:lnTo>
                    <a:pt x="106" y="164"/>
                  </a:lnTo>
                  <a:lnTo>
                    <a:pt x="106" y="164"/>
                  </a:lnTo>
                  <a:lnTo>
                    <a:pt x="94" y="148"/>
                  </a:lnTo>
                  <a:lnTo>
                    <a:pt x="94" y="148"/>
                  </a:lnTo>
                  <a:lnTo>
                    <a:pt x="82" y="146"/>
                  </a:lnTo>
                  <a:lnTo>
                    <a:pt x="82" y="146"/>
                  </a:lnTo>
                  <a:lnTo>
                    <a:pt x="66" y="136"/>
                  </a:lnTo>
                  <a:lnTo>
                    <a:pt x="66" y="136"/>
                  </a:lnTo>
                  <a:lnTo>
                    <a:pt x="64" y="134"/>
                  </a:lnTo>
                  <a:lnTo>
                    <a:pt x="28" y="112"/>
                  </a:lnTo>
                  <a:lnTo>
                    <a:pt x="28" y="112"/>
                  </a:lnTo>
                  <a:lnTo>
                    <a:pt x="2" y="106"/>
                  </a:lnTo>
                  <a:lnTo>
                    <a:pt x="2" y="106"/>
                  </a:lnTo>
                  <a:lnTo>
                    <a:pt x="2" y="90"/>
                  </a:lnTo>
                  <a:lnTo>
                    <a:pt x="2" y="9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4" y="78"/>
                  </a:lnTo>
                  <a:lnTo>
                    <a:pt x="4" y="78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9" name="Freeform 184"/>
            <p:cNvSpPr>
              <a:spLocks/>
            </p:cNvSpPr>
            <p:nvPr/>
          </p:nvSpPr>
          <p:spPr bwMode="auto">
            <a:xfrm>
              <a:off x="4054" y="1808"/>
              <a:ext cx="688" cy="816"/>
            </a:xfrm>
            <a:custGeom>
              <a:avLst/>
              <a:gdLst>
                <a:gd name="T0" fmla="*/ 366 w 688"/>
                <a:gd name="T1" fmla="*/ 702 h 816"/>
                <a:gd name="T2" fmla="*/ 366 w 688"/>
                <a:gd name="T3" fmla="*/ 746 h 816"/>
                <a:gd name="T4" fmla="*/ 378 w 688"/>
                <a:gd name="T5" fmla="*/ 816 h 816"/>
                <a:gd name="T6" fmla="*/ 346 w 688"/>
                <a:gd name="T7" fmla="*/ 792 h 816"/>
                <a:gd name="T8" fmla="*/ 310 w 688"/>
                <a:gd name="T9" fmla="*/ 742 h 816"/>
                <a:gd name="T10" fmla="*/ 272 w 688"/>
                <a:gd name="T11" fmla="*/ 694 h 816"/>
                <a:gd name="T12" fmla="*/ 242 w 688"/>
                <a:gd name="T13" fmla="*/ 646 h 816"/>
                <a:gd name="T14" fmla="*/ 176 w 688"/>
                <a:gd name="T15" fmla="*/ 550 h 816"/>
                <a:gd name="T16" fmla="*/ 164 w 688"/>
                <a:gd name="T17" fmla="*/ 530 h 816"/>
                <a:gd name="T18" fmla="*/ 160 w 688"/>
                <a:gd name="T19" fmla="*/ 490 h 816"/>
                <a:gd name="T20" fmla="*/ 158 w 688"/>
                <a:gd name="T21" fmla="*/ 440 h 816"/>
                <a:gd name="T22" fmla="*/ 174 w 688"/>
                <a:gd name="T23" fmla="*/ 410 h 816"/>
                <a:gd name="T24" fmla="*/ 186 w 688"/>
                <a:gd name="T25" fmla="*/ 328 h 816"/>
                <a:gd name="T26" fmla="*/ 170 w 688"/>
                <a:gd name="T27" fmla="*/ 276 h 816"/>
                <a:gd name="T28" fmla="*/ 160 w 688"/>
                <a:gd name="T29" fmla="*/ 246 h 816"/>
                <a:gd name="T30" fmla="*/ 162 w 688"/>
                <a:gd name="T31" fmla="*/ 232 h 816"/>
                <a:gd name="T32" fmla="*/ 140 w 688"/>
                <a:gd name="T33" fmla="*/ 180 h 816"/>
                <a:gd name="T34" fmla="*/ 128 w 688"/>
                <a:gd name="T35" fmla="*/ 170 h 816"/>
                <a:gd name="T36" fmla="*/ 104 w 688"/>
                <a:gd name="T37" fmla="*/ 136 h 816"/>
                <a:gd name="T38" fmla="*/ 80 w 688"/>
                <a:gd name="T39" fmla="*/ 108 h 816"/>
                <a:gd name="T40" fmla="*/ 22 w 688"/>
                <a:gd name="T41" fmla="*/ 92 h 816"/>
                <a:gd name="T42" fmla="*/ 14 w 688"/>
                <a:gd name="T43" fmla="*/ 80 h 816"/>
                <a:gd name="T44" fmla="*/ 70 w 688"/>
                <a:gd name="T45" fmla="*/ 4 h 816"/>
                <a:gd name="T46" fmla="*/ 76 w 688"/>
                <a:gd name="T47" fmla="*/ 0 h 816"/>
                <a:gd name="T48" fmla="*/ 92 w 688"/>
                <a:gd name="T49" fmla="*/ 6 h 816"/>
                <a:gd name="T50" fmla="*/ 118 w 688"/>
                <a:gd name="T51" fmla="*/ 38 h 816"/>
                <a:gd name="T52" fmla="*/ 146 w 688"/>
                <a:gd name="T53" fmla="*/ 60 h 816"/>
                <a:gd name="T54" fmla="*/ 204 w 688"/>
                <a:gd name="T55" fmla="*/ 92 h 816"/>
                <a:gd name="T56" fmla="*/ 212 w 688"/>
                <a:gd name="T57" fmla="*/ 92 h 816"/>
                <a:gd name="T58" fmla="*/ 240 w 688"/>
                <a:gd name="T59" fmla="*/ 114 h 816"/>
                <a:gd name="T60" fmla="*/ 268 w 688"/>
                <a:gd name="T61" fmla="*/ 118 h 816"/>
                <a:gd name="T62" fmla="*/ 316 w 688"/>
                <a:gd name="T63" fmla="*/ 148 h 816"/>
                <a:gd name="T64" fmla="*/ 378 w 688"/>
                <a:gd name="T65" fmla="*/ 150 h 816"/>
                <a:gd name="T66" fmla="*/ 426 w 688"/>
                <a:gd name="T67" fmla="*/ 140 h 816"/>
                <a:gd name="T68" fmla="*/ 408 w 688"/>
                <a:gd name="T69" fmla="*/ 176 h 816"/>
                <a:gd name="T70" fmla="*/ 390 w 688"/>
                <a:gd name="T71" fmla="*/ 206 h 816"/>
                <a:gd name="T72" fmla="*/ 430 w 688"/>
                <a:gd name="T73" fmla="*/ 310 h 816"/>
                <a:gd name="T74" fmla="*/ 468 w 688"/>
                <a:gd name="T75" fmla="*/ 314 h 816"/>
                <a:gd name="T76" fmla="*/ 490 w 688"/>
                <a:gd name="T77" fmla="*/ 334 h 816"/>
                <a:gd name="T78" fmla="*/ 564 w 688"/>
                <a:gd name="T79" fmla="*/ 328 h 816"/>
                <a:gd name="T80" fmla="*/ 566 w 688"/>
                <a:gd name="T81" fmla="*/ 292 h 816"/>
                <a:gd name="T82" fmla="*/ 550 w 688"/>
                <a:gd name="T83" fmla="*/ 226 h 816"/>
                <a:gd name="T84" fmla="*/ 554 w 688"/>
                <a:gd name="T85" fmla="*/ 210 h 816"/>
                <a:gd name="T86" fmla="*/ 616 w 688"/>
                <a:gd name="T87" fmla="*/ 242 h 816"/>
                <a:gd name="T88" fmla="*/ 676 w 688"/>
                <a:gd name="T89" fmla="*/ 268 h 816"/>
                <a:gd name="T90" fmla="*/ 676 w 688"/>
                <a:gd name="T91" fmla="*/ 286 h 816"/>
                <a:gd name="T92" fmla="*/ 588 w 688"/>
                <a:gd name="T93" fmla="*/ 398 h 816"/>
                <a:gd name="T94" fmla="*/ 620 w 688"/>
                <a:gd name="T95" fmla="*/ 440 h 816"/>
                <a:gd name="T96" fmla="*/ 594 w 688"/>
                <a:gd name="T97" fmla="*/ 456 h 816"/>
                <a:gd name="T98" fmla="*/ 586 w 688"/>
                <a:gd name="T99" fmla="*/ 480 h 816"/>
                <a:gd name="T100" fmla="*/ 586 w 688"/>
                <a:gd name="T101" fmla="*/ 550 h 816"/>
                <a:gd name="T102" fmla="*/ 554 w 688"/>
                <a:gd name="T103" fmla="*/ 592 h 816"/>
                <a:gd name="T104" fmla="*/ 528 w 688"/>
                <a:gd name="T105" fmla="*/ 616 h 816"/>
                <a:gd name="T106" fmla="*/ 466 w 688"/>
                <a:gd name="T107" fmla="*/ 634 h 816"/>
                <a:gd name="T108" fmla="*/ 432 w 688"/>
                <a:gd name="T109" fmla="*/ 632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88" h="816">
                  <a:moveTo>
                    <a:pt x="396" y="648"/>
                  </a:moveTo>
                  <a:lnTo>
                    <a:pt x="396" y="648"/>
                  </a:lnTo>
                  <a:lnTo>
                    <a:pt x="386" y="652"/>
                  </a:lnTo>
                  <a:lnTo>
                    <a:pt x="364" y="672"/>
                  </a:lnTo>
                  <a:lnTo>
                    <a:pt x="366" y="702"/>
                  </a:lnTo>
                  <a:lnTo>
                    <a:pt x="366" y="702"/>
                  </a:lnTo>
                  <a:lnTo>
                    <a:pt x="368" y="710"/>
                  </a:lnTo>
                  <a:lnTo>
                    <a:pt x="368" y="710"/>
                  </a:lnTo>
                  <a:lnTo>
                    <a:pt x="364" y="720"/>
                  </a:lnTo>
                  <a:lnTo>
                    <a:pt x="364" y="720"/>
                  </a:lnTo>
                  <a:lnTo>
                    <a:pt x="366" y="746"/>
                  </a:lnTo>
                  <a:lnTo>
                    <a:pt x="366" y="746"/>
                  </a:lnTo>
                  <a:lnTo>
                    <a:pt x="362" y="766"/>
                  </a:lnTo>
                  <a:lnTo>
                    <a:pt x="372" y="790"/>
                  </a:lnTo>
                  <a:lnTo>
                    <a:pt x="372" y="790"/>
                  </a:lnTo>
                  <a:lnTo>
                    <a:pt x="382" y="802"/>
                  </a:lnTo>
                  <a:lnTo>
                    <a:pt x="382" y="802"/>
                  </a:lnTo>
                  <a:lnTo>
                    <a:pt x="378" y="816"/>
                  </a:lnTo>
                  <a:lnTo>
                    <a:pt x="378" y="816"/>
                  </a:lnTo>
                  <a:lnTo>
                    <a:pt x="366" y="808"/>
                  </a:lnTo>
                  <a:lnTo>
                    <a:pt x="366" y="808"/>
                  </a:lnTo>
                  <a:lnTo>
                    <a:pt x="360" y="808"/>
                  </a:lnTo>
                  <a:lnTo>
                    <a:pt x="360" y="808"/>
                  </a:lnTo>
                  <a:lnTo>
                    <a:pt x="346" y="792"/>
                  </a:lnTo>
                  <a:lnTo>
                    <a:pt x="346" y="792"/>
                  </a:lnTo>
                  <a:lnTo>
                    <a:pt x="330" y="792"/>
                  </a:lnTo>
                  <a:lnTo>
                    <a:pt x="330" y="792"/>
                  </a:lnTo>
                  <a:lnTo>
                    <a:pt x="318" y="782"/>
                  </a:lnTo>
                  <a:lnTo>
                    <a:pt x="318" y="782"/>
                  </a:lnTo>
                  <a:lnTo>
                    <a:pt x="310" y="742"/>
                  </a:lnTo>
                  <a:lnTo>
                    <a:pt x="310" y="742"/>
                  </a:lnTo>
                  <a:lnTo>
                    <a:pt x="298" y="728"/>
                  </a:lnTo>
                  <a:lnTo>
                    <a:pt x="298" y="728"/>
                  </a:lnTo>
                  <a:lnTo>
                    <a:pt x="292" y="716"/>
                  </a:lnTo>
                  <a:lnTo>
                    <a:pt x="292" y="716"/>
                  </a:lnTo>
                  <a:lnTo>
                    <a:pt x="272" y="694"/>
                  </a:lnTo>
                  <a:lnTo>
                    <a:pt x="272" y="694"/>
                  </a:lnTo>
                  <a:lnTo>
                    <a:pt x="278" y="686"/>
                  </a:lnTo>
                  <a:lnTo>
                    <a:pt x="250" y="652"/>
                  </a:lnTo>
                  <a:lnTo>
                    <a:pt x="250" y="652"/>
                  </a:lnTo>
                  <a:lnTo>
                    <a:pt x="242" y="646"/>
                  </a:lnTo>
                  <a:lnTo>
                    <a:pt x="242" y="646"/>
                  </a:lnTo>
                  <a:lnTo>
                    <a:pt x="242" y="640"/>
                  </a:lnTo>
                  <a:lnTo>
                    <a:pt x="234" y="608"/>
                  </a:lnTo>
                  <a:lnTo>
                    <a:pt x="234" y="608"/>
                  </a:lnTo>
                  <a:lnTo>
                    <a:pt x="196" y="578"/>
                  </a:lnTo>
                  <a:lnTo>
                    <a:pt x="196" y="578"/>
                  </a:lnTo>
                  <a:lnTo>
                    <a:pt x="176" y="550"/>
                  </a:lnTo>
                  <a:lnTo>
                    <a:pt x="176" y="550"/>
                  </a:lnTo>
                  <a:lnTo>
                    <a:pt x="164" y="544"/>
                  </a:lnTo>
                  <a:lnTo>
                    <a:pt x="164" y="544"/>
                  </a:lnTo>
                  <a:lnTo>
                    <a:pt x="164" y="544"/>
                  </a:lnTo>
                  <a:lnTo>
                    <a:pt x="164" y="544"/>
                  </a:lnTo>
                  <a:lnTo>
                    <a:pt x="164" y="530"/>
                  </a:lnTo>
                  <a:lnTo>
                    <a:pt x="164" y="530"/>
                  </a:lnTo>
                  <a:lnTo>
                    <a:pt x="160" y="520"/>
                  </a:lnTo>
                  <a:lnTo>
                    <a:pt x="160" y="520"/>
                  </a:lnTo>
                  <a:lnTo>
                    <a:pt x="160" y="518"/>
                  </a:lnTo>
                  <a:lnTo>
                    <a:pt x="160" y="490"/>
                  </a:lnTo>
                  <a:lnTo>
                    <a:pt x="160" y="490"/>
                  </a:lnTo>
                  <a:lnTo>
                    <a:pt x="150" y="486"/>
                  </a:lnTo>
                  <a:lnTo>
                    <a:pt x="150" y="476"/>
                  </a:lnTo>
                  <a:lnTo>
                    <a:pt x="150" y="476"/>
                  </a:lnTo>
                  <a:lnTo>
                    <a:pt x="154" y="462"/>
                  </a:lnTo>
                  <a:lnTo>
                    <a:pt x="158" y="440"/>
                  </a:lnTo>
                  <a:lnTo>
                    <a:pt x="158" y="440"/>
                  </a:lnTo>
                  <a:lnTo>
                    <a:pt x="158" y="436"/>
                  </a:lnTo>
                  <a:lnTo>
                    <a:pt x="158" y="436"/>
                  </a:lnTo>
                  <a:lnTo>
                    <a:pt x="172" y="422"/>
                  </a:lnTo>
                  <a:lnTo>
                    <a:pt x="172" y="422"/>
                  </a:lnTo>
                  <a:lnTo>
                    <a:pt x="174" y="410"/>
                  </a:lnTo>
                  <a:lnTo>
                    <a:pt x="174" y="410"/>
                  </a:lnTo>
                  <a:lnTo>
                    <a:pt x="178" y="400"/>
                  </a:lnTo>
                  <a:lnTo>
                    <a:pt x="178" y="400"/>
                  </a:lnTo>
                  <a:lnTo>
                    <a:pt x="184" y="402"/>
                  </a:lnTo>
                  <a:lnTo>
                    <a:pt x="204" y="370"/>
                  </a:lnTo>
                  <a:lnTo>
                    <a:pt x="192" y="340"/>
                  </a:lnTo>
                  <a:lnTo>
                    <a:pt x="186" y="328"/>
                  </a:lnTo>
                  <a:lnTo>
                    <a:pt x="186" y="328"/>
                  </a:lnTo>
                  <a:lnTo>
                    <a:pt x="176" y="308"/>
                  </a:lnTo>
                  <a:lnTo>
                    <a:pt x="176" y="308"/>
                  </a:lnTo>
                  <a:lnTo>
                    <a:pt x="172" y="306"/>
                  </a:lnTo>
                  <a:lnTo>
                    <a:pt x="172" y="306"/>
                  </a:lnTo>
                  <a:lnTo>
                    <a:pt x="170" y="276"/>
                  </a:lnTo>
                  <a:lnTo>
                    <a:pt x="170" y="276"/>
                  </a:lnTo>
                  <a:lnTo>
                    <a:pt x="164" y="270"/>
                  </a:lnTo>
                  <a:lnTo>
                    <a:pt x="164" y="270"/>
                  </a:lnTo>
                  <a:lnTo>
                    <a:pt x="168" y="252"/>
                  </a:lnTo>
                  <a:lnTo>
                    <a:pt x="168" y="252"/>
                  </a:lnTo>
                  <a:lnTo>
                    <a:pt x="160" y="246"/>
                  </a:lnTo>
                  <a:lnTo>
                    <a:pt x="160" y="246"/>
                  </a:lnTo>
                  <a:lnTo>
                    <a:pt x="162" y="242"/>
                  </a:lnTo>
                  <a:lnTo>
                    <a:pt x="162" y="242"/>
                  </a:lnTo>
                  <a:lnTo>
                    <a:pt x="158" y="238"/>
                  </a:lnTo>
                  <a:lnTo>
                    <a:pt x="158" y="238"/>
                  </a:lnTo>
                  <a:lnTo>
                    <a:pt x="162" y="232"/>
                  </a:lnTo>
                  <a:lnTo>
                    <a:pt x="162" y="232"/>
                  </a:lnTo>
                  <a:lnTo>
                    <a:pt x="158" y="222"/>
                  </a:lnTo>
                  <a:lnTo>
                    <a:pt x="158" y="222"/>
                  </a:lnTo>
                  <a:lnTo>
                    <a:pt x="164" y="212"/>
                  </a:lnTo>
                  <a:lnTo>
                    <a:pt x="140" y="180"/>
                  </a:lnTo>
                  <a:lnTo>
                    <a:pt x="140" y="180"/>
                  </a:lnTo>
                  <a:lnTo>
                    <a:pt x="134" y="180"/>
                  </a:lnTo>
                  <a:lnTo>
                    <a:pt x="134" y="180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28" y="170"/>
                  </a:lnTo>
                  <a:lnTo>
                    <a:pt x="128" y="170"/>
                  </a:lnTo>
                  <a:lnTo>
                    <a:pt x="122" y="148"/>
                  </a:lnTo>
                  <a:lnTo>
                    <a:pt x="122" y="148"/>
                  </a:lnTo>
                  <a:lnTo>
                    <a:pt x="104" y="142"/>
                  </a:lnTo>
                  <a:lnTo>
                    <a:pt x="104" y="142"/>
                  </a:lnTo>
                  <a:lnTo>
                    <a:pt x="104" y="136"/>
                  </a:lnTo>
                  <a:lnTo>
                    <a:pt x="104" y="136"/>
                  </a:lnTo>
                  <a:lnTo>
                    <a:pt x="90" y="124"/>
                  </a:lnTo>
                  <a:lnTo>
                    <a:pt x="90" y="124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84" y="94"/>
                  </a:lnTo>
                  <a:lnTo>
                    <a:pt x="34" y="84"/>
                  </a:lnTo>
                  <a:lnTo>
                    <a:pt x="34" y="84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22" y="92"/>
                  </a:lnTo>
                  <a:lnTo>
                    <a:pt x="22" y="92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8" y="78"/>
                  </a:lnTo>
                  <a:lnTo>
                    <a:pt x="8" y="78"/>
                  </a:lnTo>
                  <a:lnTo>
                    <a:pt x="14" y="80"/>
                  </a:lnTo>
                  <a:lnTo>
                    <a:pt x="42" y="62"/>
                  </a:lnTo>
                  <a:lnTo>
                    <a:pt x="42" y="6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58" y="46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2" y="4"/>
                  </a:lnTo>
                  <a:lnTo>
                    <a:pt x="72" y="4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84" y="2"/>
                  </a:lnTo>
                  <a:lnTo>
                    <a:pt x="84" y="2"/>
                  </a:lnTo>
                  <a:lnTo>
                    <a:pt x="90" y="4"/>
                  </a:lnTo>
                  <a:lnTo>
                    <a:pt x="90" y="4"/>
                  </a:lnTo>
                  <a:lnTo>
                    <a:pt x="92" y="6"/>
                  </a:lnTo>
                  <a:lnTo>
                    <a:pt x="92" y="6"/>
                  </a:lnTo>
                  <a:lnTo>
                    <a:pt x="94" y="10"/>
                  </a:lnTo>
                  <a:lnTo>
                    <a:pt x="110" y="42"/>
                  </a:lnTo>
                  <a:lnTo>
                    <a:pt x="110" y="42"/>
                  </a:lnTo>
                  <a:lnTo>
                    <a:pt x="118" y="38"/>
                  </a:lnTo>
                  <a:lnTo>
                    <a:pt x="118" y="38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44" y="56"/>
                  </a:lnTo>
                  <a:lnTo>
                    <a:pt x="144" y="56"/>
                  </a:lnTo>
                  <a:lnTo>
                    <a:pt x="146" y="60"/>
                  </a:lnTo>
                  <a:lnTo>
                    <a:pt x="146" y="60"/>
                  </a:lnTo>
                  <a:lnTo>
                    <a:pt x="154" y="80"/>
                  </a:lnTo>
                  <a:lnTo>
                    <a:pt x="182" y="98"/>
                  </a:lnTo>
                  <a:lnTo>
                    <a:pt x="182" y="98"/>
                  </a:lnTo>
                  <a:lnTo>
                    <a:pt x="196" y="90"/>
                  </a:lnTo>
                  <a:lnTo>
                    <a:pt x="196" y="90"/>
                  </a:lnTo>
                  <a:lnTo>
                    <a:pt x="204" y="92"/>
                  </a:lnTo>
                  <a:lnTo>
                    <a:pt x="204" y="92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08" y="92"/>
                  </a:lnTo>
                  <a:lnTo>
                    <a:pt x="208" y="92"/>
                  </a:lnTo>
                  <a:lnTo>
                    <a:pt x="212" y="92"/>
                  </a:lnTo>
                  <a:lnTo>
                    <a:pt x="212" y="92"/>
                  </a:lnTo>
                  <a:lnTo>
                    <a:pt x="212" y="92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8" y="94"/>
                  </a:lnTo>
                  <a:lnTo>
                    <a:pt x="240" y="114"/>
                  </a:lnTo>
                  <a:lnTo>
                    <a:pt x="240" y="114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68" y="118"/>
                  </a:lnTo>
                  <a:lnTo>
                    <a:pt x="268" y="118"/>
                  </a:lnTo>
                  <a:lnTo>
                    <a:pt x="264" y="134"/>
                  </a:lnTo>
                  <a:lnTo>
                    <a:pt x="304" y="150"/>
                  </a:lnTo>
                  <a:lnTo>
                    <a:pt x="304" y="150"/>
                  </a:lnTo>
                  <a:lnTo>
                    <a:pt x="316" y="148"/>
                  </a:lnTo>
                  <a:lnTo>
                    <a:pt x="316" y="148"/>
                  </a:lnTo>
                  <a:lnTo>
                    <a:pt x="340" y="160"/>
                  </a:lnTo>
                  <a:lnTo>
                    <a:pt x="340" y="160"/>
                  </a:lnTo>
                  <a:lnTo>
                    <a:pt x="348" y="146"/>
                  </a:lnTo>
                  <a:lnTo>
                    <a:pt x="348" y="146"/>
                  </a:lnTo>
                  <a:lnTo>
                    <a:pt x="378" y="150"/>
                  </a:lnTo>
                  <a:lnTo>
                    <a:pt x="378" y="150"/>
                  </a:lnTo>
                  <a:lnTo>
                    <a:pt x="400" y="166"/>
                  </a:lnTo>
                  <a:lnTo>
                    <a:pt x="424" y="140"/>
                  </a:lnTo>
                  <a:lnTo>
                    <a:pt x="424" y="140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26" y="140"/>
                  </a:lnTo>
                  <a:lnTo>
                    <a:pt x="426" y="140"/>
                  </a:lnTo>
                  <a:lnTo>
                    <a:pt x="422" y="154"/>
                  </a:lnTo>
                  <a:lnTo>
                    <a:pt x="422" y="154"/>
                  </a:lnTo>
                  <a:lnTo>
                    <a:pt x="416" y="154"/>
                  </a:lnTo>
                  <a:lnTo>
                    <a:pt x="416" y="154"/>
                  </a:lnTo>
                  <a:lnTo>
                    <a:pt x="408" y="176"/>
                  </a:lnTo>
                  <a:lnTo>
                    <a:pt x="408" y="176"/>
                  </a:lnTo>
                  <a:lnTo>
                    <a:pt x="398" y="186"/>
                  </a:lnTo>
                  <a:lnTo>
                    <a:pt x="398" y="186"/>
                  </a:lnTo>
                  <a:lnTo>
                    <a:pt x="398" y="198"/>
                  </a:lnTo>
                  <a:lnTo>
                    <a:pt x="398" y="198"/>
                  </a:lnTo>
                  <a:lnTo>
                    <a:pt x="390" y="206"/>
                  </a:lnTo>
                  <a:lnTo>
                    <a:pt x="386" y="262"/>
                  </a:lnTo>
                  <a:lnTo>
                    <a:pt x="386" y="262"/>
                  </a:lnTo>
                  <a:lnTo>
                    <a:pt x="402" y="274"/>
                  </a:lnTo>
                  <a:lnTo>
                    <a:pt x="402" y="274"/>
                  </a:lnTo>
                  <a:lnTo>
                    <a:pt x="404" y="284"/>
                  </a:lnTo>
                  <a:lnTo>
                    <a:pt x="430" y="310"/>
                  </a:lnTo>
                  <a:lnTo>
                    <a:pt x="430" y="310"/>
                  </a:lnTo>
                  <a:lnTo>
                    <a:pt x="442" y="300"/>
                  </a:lnTo>
                  <a:lnTo>
                    <a:pt x="442" y="300"/>
                  </a:lnTo>
                  <a:lnTo>
                    <a:pt x="452" y="310"/>
                  </a:lnTo>
                  <a:lnTo>
                    <a:pt x="452" y="310"/>
                  </a:lnTo>
                  <a:lnTo>
                    <a:pt x="468" y="314"/>
                  </a:lnTo>
                  <a:lnTo>
                    <a:pt x="468" y="314"/>
                  </a:lnTo>
                  <a:lnTo>
                    <a:pt x="476" y="316"/>
                  </a:lnTo>
                  <a:lnTo>
                    <a:pt x="476" y="316"/>
                  </a:lnTo>
                  <a:lnTo>
                    <a:pt x="488" y="318"/>
                  </a:lnTo>
                  <a:lnTo>
                    <a:pt x="488" y="318"/>
                  </a:lnTo>
                  <a:lnTo>
                    <a:pt x="490" y="334"/>
                  </a:lnTo>
                  <a:lnTo>
                    <a:pt x="508" y="354"/>
                  </a:lnTo>
                  <a:lnTo>
                    <a:pt x="520" y="368"/>
                  </a:lnTo>
                  <a:lnTo>
                    <a:pt x="546" y="368"/>
                  </a:lnTo>
                  <a:lnTo>
                    <a:pt x="570" y="344"/>
                  </a:lnTo>
                  <a:lnTo>
                    <a:pt x="570" y="344"/>
                  </a:lnTo>
                  <a:lnTo>
                    <a:pt x="564" y="328"/>
                  </a:lnTo>
                  <a:lnTo>
                    <a:pt x="564" y="328"/>
                  </a:lnTo>
                  <a:lnTo>
                    <a:pt x="564" y="312"/>
                  </a:lnTo>
                  <a:lnTo>
                    <a:pt x="564" y="312"/>
                  </a:lnTo>
                  <a:lnTo>
                    <a:pt x="556" y="302"/>
                  </a:lnTo>
                  <a:lnTo>
                    <a:pt x="556" y="302"/>
                  </a:lnTo>
                  <a:lnTo>
                    <a:pt x="566" y="292"/>
                  </a:lnTo>
                  <a:lnTo>
                    <a:pt x="572" y="264"/>
                  </a:lnTo>
                  <a:lnTo>
                    <a:pt x="554" y="232"/>
                  </a:lnTo>
                  <a:lnTo>
                    <a:pt x="554" y="232"/>
                  </a:lnTo>
                  <a:lnTo>
                    <a:pt x="550" y="230"/>
                  </a:lnTo>
                  <a:lnTo>
                    <a:pt x="550" y="230"/>
                  </a:lnTo>
                  <a:lnTo>
                    <a:pt x="550" y="226"/>
                  </a:lnTo>
                  <a:lnTo>
                    <a:pt x="550" y="226"/>
                  </a:lnTo>
                  <a:lnTo>
                    <a:pt x="546" y="216"/>
                  </a:lnTo>
                  <a:lnTo>
                    <a:pt x="546" y="206"/>
                  </a:lnTo>
                  <a:lnTo>
                    <a:pt x="546" y="206"/>
                  </a:lnTo>
                  <a:lnTo>
                    <a:pt x="546" y="206"/>
                  </a:lnTo>
                  <a:lnTo>
                    <a:pt x="554" y="210"/>
                  </a:lnTo>
                  <a:lnTo>
                    <a:pt x="554" y="210"/>
                  </a:lnTo>
                  <a:lnTo>
                    <a:pt x="554" y="218"/>
                  </a:lnTo>
                  <a:lnTo>
                    <a:pt x="588" y="250"/>
                  </a:lnTo>
                  <a:lnTo>
                    <a:pt x="614" y="242"/>
                  </a:lnTo>
                  <a:lnTo>
                    <a:pt x="614" y="242"/>
                  </a:lnTo>
                  <a:lnTo>
                    <a:pt x="616" y="242"/>
                  </a:lnTo>
                  <a:lnTo>
                    <a:pt x="624" y="242"/>
                  </a:lnTo>
                  <a:lnTo>
                    <a:pt x="624" y="242"/>
                  </a:lnTo>
                  <a:lnTo>
                    <a:pt x="622" y="248"/>
                  </a:lnTo>
                  <a:lnTo>
                    <a:pt x="668" y="268"/>
                  </a:lnTo>
                  <a:lnTo>
                    <a:pt x="668" y="268"/>
                  </a:lnTo>
                  <a:lnTo>
                    <a:pt x="676" y="268"/>
                  </a:lnTo>
                  <a:lnTo>
                    <a:pt x="676" y="268"/>
                  </a:lnTo>
                  <a:lnTo>
                    <a:pt x="684" y="272"/>
                  </a:lnTo>
                  <a:lnTo>
                    <a:pt x="684" y="272"/>
                  </a:lnTo>
                  <a:lnTo>
                    <a:pt x="688" y="274"/>
                  </a:lnTo>
                  <a:lnTo>
                    <a:pt x="688" y="274"/>
                  </a:lnTo>
                  <a:lnTo>
                    <a:pt x="676" y="286"/>
                  </a:lnTo>
                  <a:lnTo>
                    <a:pt x="676" y="286"/>
                  </a:lnTo>
                  <a:lnTo>
                    <a:pt x="676" y="290"/>
                  </a:lnTo>
                  <a:lnTo>
                    <a:pt x="676" y="290"/>
                  </a:lnTo>
                  <a:lnTo>
                    <a:pt x="640" y="302"/>
                  </a:lnTo>
                  <a:lnTo>
                    <a:pt x="620" y="326"/>
                  </a:lnTo>
                  <a:lnTo>
                    <a:pt x="588" y="398"/>
                  </a:lnTo>
                  <a:lnTo>
                    <a:pt x="588" y="398"/>
                  </a:lnTo>
                  <a:lnTo>
                    <a:pt x="640" y="390"/>
                  </a:lnTo>
                  <a:lnTo>
                    <a:pt x="640" y="390"/>
                  </a:lnTo>
                  <a:lnTo>
                    <a:pt x="618" y="418"/>
                  </a:lnTo>
                  <a:lnTo>
                    <a:pt x="618" y="418"/>
                  </a:lnTo>
                  <a:lnTo>
                    <a:pt x="620" y="440"/>
                  </a:lnTo>
                  <a:lnTo>
                    <a:pt x="620" y="440"/>
                  </a:lnTo>
                  <a:lnTo>
                    <a:pt x="620" y="440"/>
                  </a:lnTo>
                  <a:lnTo>
                    <a:pt x="620" y="440"/>
                  </a:lnTo>
                  <a:lnTo>
                    <a:pt x="606" y="452"/>
                  </a:lnTo>
                  <a:lnTo>
                    <a:pt x="606" y="452"/>
                  </a:lnTo>
                  <a:lnTo>
                    <a:pt x="594" y="456"/>
                  </a:lnTo>
                  <a:lnTo>
                    <a:pt x="594" y="456"/>
                  </a:lnTo>
                  <a:lnTo>
                    <a:pt x="596" y="484"/>
                  </a:lnTo>
                  <a:lnTo>
                    <a:pt x="596" y="484"/>
                  </a:lnTo>
                  <a:lnTo>
                    <a:pt x="594" y="484"/>
                  </a:lnTo>
                  <a:lnTo>
                    <a:pt x="594" y="484"/>
                  </a:lnTo>
                  <a:lnTo>
                    <a:pt x="586" y="480"/>
                  </a:lnTo>
                  <a:lnTo>
                    <a:pt x="580" y="536"/>
                  </a:lnTo>
                  <a:lnTo>
                    <a:pt x="580" y="536"/>
                  </a:lnTo>
                  <a:lnTo>
                    <a:pt x="588" y="544"/>
                  </a:lnTo>
                  <a:lnTo>
                    <a:pt x="588" y="544"/>
                  </a:lnTo>
                  <a:lnTo>
                    <a:pt x="586" y="550"/>
                  </a:lnTo>
                  <a:lnTo>
                    <a:pt x="586" y="550"/>
                  </a:lnTo>
                  <a:lnTo>
                    <a:pt x="580" y="556"/>
                  </a:lnTo>
                  <a:lnTo>
                    <a:pt x="580" y="556"/>
                  </a:lnTo>
                  <a:lnTo>
                    <a:pt x="578" y="562"/>
                  </a:lnTo>
                  <a:lnTo>
                    <a:pt x="578" y="562"/>
                  </a:lnTo>
                  <a:lnTo>
                    <a:pt x="568" y="570"/>
                  </a:lnTo>
                  <a:lnTo>
                    <a:pt x="554" y="592"/>
                  </a:lnTo>
                  <a:lnTo>
                    <a:pt x="554" y="592"/>
                  </a:lnTo>
                  <a:lnTo>
                    <a:pt x="548" y="616"/>
                  </a:lnTo>
                  <a:lnTo>
                    <a:pt x="548" y="616"/>
                  </a:lnTo>
                  <a:lnTo>
                    <a:pt x="530" y="616"/>
                  </a:lnTo>
                  <a:lnTo>
                    <a:pt x="530" y="616"/>
                  </a:lnTo>
                  <a:lnTo>
                    <a:pt x="528" y="616"/>
                  </a:lnTo>
                  <a:lnTo>
                    <a:pt x="528" y="616"/>
                  </a:lnTo>
                  <a:lnTo>
                    <a:pt x="528" y="614"/>
                  </a:lnTo>
                  <a:lnTo>
                    <a:pt x="478" y="620"/>
                  </a:lnTo>
                  <a:lnTo>
                    <a:pt x="478" y="620"/>
                  </a:lnTo>
                  <a:lnTo>
                    <a:pt x="466" y="634"/>
                  </a:lnTo>
                  <a:lnTo>
                    <a:pt x="466" y="634"/>
                  </a:lnTo>
                  <a:lnTo>
                    <a:pt x="464" y="634"/>
                  </a:lnTo>
                  <a:lnTo>
                    <a:pt x="464" y="634"/>
                  </a:lnTo>
                  <a:lnTo>
                    <a:pt x="454" y="630"/>
                  </a:lnTo>
                  <a:lnTo>
                    <a:pt x="438" y="632"/>
                  </a:lnTo>
                  <a:lnTo>
                    <a:pt x="438" y="632"/>
                  </a:lnTo>
                  <a:lnTo>
                    <a:pt x="432" y="632"/>
                  </a:lnTo>
                  <a:lnTo>
                    <a:pt x="432" y="632"/>
                  </a:lnTo>
                  <a:lnTo>
                    <a:pt x="400" y="632"/>
                  </a:lnTo>
                  <a:lnTo>
                    <a:pt x="400" y="632"/>
                  </a:lnTo>
                  <a:lnTo>
                    <a:pt x="396" y="648"/>
                  </a:lnTo>
                  <a:lnTo>
                    <a:pt x="396" y="648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5" name="Freeform 190"/>
            <p:cNvSpPr>
              <a:spLocks/>
            </p:cNvSpPr>
            <p:nvPr/>
          </p:nvSpPr>
          <p:spPr bwMode="auto">
            <a:xfrm>
              <a:off x="4482" y="1720"/>
              <a:ext cx="34" cy="64"/>
            </a:xfrm>
            <a:custGeom>
              <a:avLst/>
              <a:gdLst>
                <a:gd name="T0" fmla="*/ 12 w 34"/>
                <a:gd name="T1" fmla="*/ 0 h 64"/>
                <a:gd name="T2" fmla="*/ 6 w 34"/>
                <a:gd name="T3" fmla="*/ 6 h 64"/>
                <a:gd name="T4" fmla="*/ 2 w 34"/>
                <a:gd name="T5" fmla="*/ 10 h 64"/>
                <a:gd name="T6" fmla="*/ 6 w 34"/>
                <a:gd name="T7" fmla="*/ 16 h 64"/>
                <a:gd name="T8" fmla="*/ 8 w 34"/>
                <a:gd name="T9" fmla="*/ 22 h 64"/>
                <a:gd name="T10" fmla="*/ 10 w 34"/>
                <a:gd name="T11" fmla="*/ 34 h 64"/>
                <a:gd name="T12" fmla="*/ 6 w 34"/>
                <a:gd name="T13" fmla="*/ 38 h 64"/>
                <a:gd name="T14" fmla="*/ 2 w 34"/>
                <a:gd name="T15" fmla="*/ 48 h 64"/>
                <a:gd name="T16" fmla="*/ 0 w 34"/>
                <a:gd name="T17" fmla="*/ 56 h 64"/>
                <a:gd name="T18" fmla="*/ 0 w 34"/>
                <a:gd name="T19" fmla="*/ 64 h 64"/>
                <a:gd name="T20" fmla="*/ 6 w 34"/>
                <a:gd name="T21" fmla="*/ 62 h 64"/>
                <a:gd name="T22" fmla="*/ 14 w 34"/>
                <a:gd name="T23" fmla="*/ 56 h 64"/>
                <a:gd name="T24" fmla="*/ 18 w 34"/>
                <a:gd name="T25" fmla="*/ 52 h 64"/>
                <a:gd name="T26" fmla="*/ 18 w 34"/>
                <a:gd name="T27" fmla="*/ 40 h 64"/>
                <a:gd name="T28" fmla="*/ 22 w 34"/>
                <a:gd name="T29" fmla="*/ 28 h 64"/>
                <a:gd name="T30" fmla="*/ 28 w 34"/>
                <a:gd name="T31" fmla="*/ 22 h 64"/>
                <a:gd name="T32" fmla="*/ 28 w 34"/>
                <a:gd name="T33" fmla="*/ 12 h 64"/>
                <a:gd name="T34" fmla="*/ 34 w 34"/>
                <a:gd name="T35" fmla="*/ 4 h 64"/>
                <a:gd name="T36" fmla="*/ 30 w 34"/>
                <a:gd name="T37" fmla="*/ 0 h 64"/>
                <a:gd name="T38" fmla="*/ 24 w 34"/>
                <a:gd name="T39" fmla="*/ 0 h 64"/>
                <a:gd name="T40" fmla="*/ 12 w 34"/>
                <a:gd name="T4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" h="64">
                  <a:moveTo>
                    <a:pt x="12" y="0"/>
                  </a:moveTo>
                  <a:lnTo>
                    <a:pt x="6" y="6"/>
                  </a:lnTo>
                  <a:lnTo>
                    <a:pt x="2" y="10"/>
                  </a:lnTo>
                  <a:lnTo>
                    <a:pt x="6" y="16"/>
                  </a:lnTo>
                  <a:lnTo>
                    <a:pt x="8" y="22"/>
                  </a:lnTo>
                  <a:lnTo>
                    <a:pt x="10" y="34"/>
                  </a:lnTo>
                  <a:lnTo>
                    <a:pt x="6" y="38"/>
                  </a:lnTo>
                  <a:lnTo>
                    <a:pt x="2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6" y="62"/>
                  </a:lnTo>
                  <a:lnTo>
                    <a:pt x="14" y="56"/>
                  </a:lnTo>
                  <a:lnTo>
                    <a:pt x="18" y="52"/>
                  </a:lnTo>
                  <a:lnTo>
                    <a:pt x="18" y="40"/>
                  </a:lnTo>
                  <a:lnTo>
                    <a:pt x="22" y="28"/>
                  </a:lnTo>
                  <a:lnTo>
                    <a:pt x="28" y="22"/>
                  </a:lnTo>
                  <a:lnTo>
                    <a:pt x="28" y="12"/>
                  </a:lnTo>
                  <a:lnTo>
                    <a:pt x="34" y="4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6" name="Freeform 191"/>
            <p:cNvSpPr>
              <a:spLocks/>
            </p:cNvSpPr>
            <p:nvPr/>
          </p:nvSpPr>
          <p:spPr bwMode="auto">
            <a:xfrm>
              <a:off x="4538" y="1848"/>
              <a:ext cx="104" cy="86"/>
            </a:xfrm>
            <a:custGeom>
              <a:avLst/>
              <a:gdLst>
                <a:gd name="T0" fmla="*/ 0 w 104"/>
                <a:gd name="T1" fmla="*/ 0 h 86"/>
                <a:gd name="T2" fmla="*/ 0 w 104"/>
                <a:gd name="T3" fmla="*/ 10 h 86"/>
                <a:gd name="T4" fmla="*/ 6 w 104"/>
                <a:gd name="T5" fmla="*/ 16 h 86"/>
                <a:gd name="T6" fmla="*/ 22 w 104"/>
                <a:gd name="T7" fmla="*/ 16 h 86"/>
                <a:gd name="T8" fmla="*/ 32 w 104"/>
                <a:gd name="T9" fmla="*/ 14 h 86"/>
                <a:gd name="T10" fmla="*/ 38 w 104"/>
                <a:gd name="T11" fmla="*/ 16 h 86"/>
                <a:gd name="T12" fmla="*/ 50 w 104"/>
                <a:gd name="T13" fmla="*/ 26 h 86"/>
                <a:gd name="T14" fmla="*/ 52 w 104"/>
                <a:gd name="T15" fmla="*/ 30 h 86"/>
                <a:gd name="T16" fmla="*/ 70 w 104"/>
                <a:gd name="T17" fmla="*/ 36 h 86"/>
                <a:gd name="T18" fmla="*/ 88 w 104"/>
                <a:gd name="T19" fmla="*/ 50 h 86"/>
                <a:gd name="T20" fmla="*/ 88 w 104"/>
                <a:gd name="T21" fmla="*/ 60 h 86"/>
                <a:gd name="T22" fmla="*/ 86 w 104"/>
                <a:gd name="T23" fmla="*/ 68 h 86"/>
                <a:gd name="T24" fmla="*/ 78 w 104"/>
                <a:gd name="T25" fmla="*/ 70 h 86"/>
                <a:gd name="T26" fmla="*/ 78 w 104"/>
                <a:gd name="T27" fmla="*/ 78 h 86"/>
                <a:gd name="T28" fmla="*/ 82 w 104"/>
                <a:gd name="T29" fmla="*/ 80 h 86"/>
                <a:gd name="T30" fmla="*/ 92 w 104"/>
                <a:gd name="T31" fmla="*/ 86 h 86"/>
                <a:gd name="T32" fmla="*/ 104 w 104"/>
                <a:gd name="T33" fmla="*/ 84 h 86"/>
                <a:gd name="T34" fmla="*/ 104 w 104"/>
                <a:gd name="T35" fmla="*/ 76 h 86"/>
                <a:gd name="T36" fmla="*/ 98 w 104"/>
                <a:gd name="T37" fmla="*/ 72 h 86"/>
                <a:gd name="T38" fmla="*/ 98 w 104"/>
                <a:gd name="T39" fmla="*/ 60 h 86"/>
                <a:gd name="T40" fmla="*/ 100 w 104"/>
                <a:gd name="T41" fmla="*/ 48 h 86"/>
                <a:gd name="T42" fmla="*/ 104 w 104"/>
                <a:gd name="T43" fmla="*/ 42 h 86"/>
                <a:gd name="T44" fmla="*/ 90 w 104"/>
                <a:gd name="T45" fmla="*/ 34 h 86"/>
                <a:gd name="T46" fmla="*/ 70 w 104"/>
                <a:gd name="T47" fmla="*/ 18 h 86"/>
                <a:gd name="T48" fmla="*/ 64 w 104"/>
                <a:gd name="T49" fmla="*/ 12 h 86"/>
                <a:gd name="T50" fmla="*/ 56 w 104"/>
                <a:gd name="T51" fmla="*/ 10 h 86"/>
                <a:gd name="T52" fmla="*/ 32 w 104"/>
                <a:gd name="T53" fmla="*/ 4 h 86"/>
                <a:gd name="T54" fmla="*/ 24 w 104"/>
                <a:gd name="T55" fmla="*/ 2 h 86"/>
                <a:gd name="T56" fmla="*/ 14 w 104"/>
                <a:gd name="T57" fmla="*/ 4 h 86"/>
                <a:gd name="T58" fmla="*/ 0 w 104"/>
                <a:gd name="T5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4" h="86">
                  <a:moveTo>
                    <a:pt x="0" y="0"/>
                  </a:moveTo>
                  <a:lnTo>
                    <a:pt x="0" y="10"/>
                  </a:lnTo>
                  <a:lnTo>
                    <a:pt x="6" y="16"/>
                  </a:lnTo>
                  <a:lnTo>
                    <a:pt x="22" y="16"/>
                  </a:lnTo>
                  <a:lnTo>
                    <a:pt x="32" y="14"/>
                  </a:lnTo>
                  <a:lnTo>
                    <a:pt x="38" y="16"/>
                  </a:lnTo>
                  <a:lnTo>
                    <a:pt x="50" y="26"/>
                  </a:lnTo>
                  <a:lnTo>
                    <a:pt x="52" y="30"/>
                  </a:lnTo>
                  <a:lnTo>
                    <a:pt x="70" y="36"/>
                  </a:lnTo>
                  <a:lnTo>
                    <a:pt x="88" y="50"/>
                  </a:lnTo>
                  <a:lnTo>
                    <a:pt x="88" y="60"/>
                  </a:lnTo>
                  <a:lnTo>
                    <a:pt x="86" y="68"/>
                  </a:lnTo>
                  <a:lnTo>
                    <a:pt x="78" y="70"/>
                  </a:lnTo>
                  <a:lnTo>
                    <a:pt x="78" y="78"/>
                  </a:lnTo>
                  <a:lnTo>
                    <a:pt x="82" y="80"/>
                  </a:lnTo>
                  <a:lnTo>
                    <a:pt x="92" y="86"/>
                  </a:lnTo>
                  <a:lnTo>
                    <a:pt x="104" y="84"/>
                  </a:lnTo>
                  <a:lnTo>
                    <a:pt x="104" y="76"/>
                  </a:lnTo>
                  <a:lnTo>
                    <a:pt x="98" y="72"/>
                  </a:lnTo>
                  <a:lnTo>
                    <a:pt x="98" y="60"/>
                  </a:lnTo>
                  <a:lnTo>
                    <a:pt x="100" y="48"/>
                  </a:lnTo>
                  <a:lnTo>
                    <a:pt x="104" y="42"/>
                  </a:lnTo>
                  <a:lnTo>
                    <a:pt x="90" y="34"/>
                  </a:lnTo>
                  <a:lnTo>
                    <a:pt x="70" y="18"/>
                  </a:lnTo>
                  <a:lnTo>
                    <a:pt x="64" y="12"/>
                  </a:lnTo>
                  <a:lnTo>
                    <a:pt x="56" y="10"/>
                  </a:lnTo>
                  <a:lnTo>
                    <a:pt x="32" y="4"/>
                  </a:lnTo>
                  <a:lnTo>
                    <a:pt x="24" y="2"/>
                  </a:lnTo>
                  <a:lnTo>
                    <a:pt x="14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A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209" name="Group 216"/>
          <p:cNvGrpSpPr>
            <a:grpSpLocks noChangeAspect="1"/>
          </p:cNvGrpSpPr>
          <p:nvPr/>
        </p:nvGrpSpPr>
        <p:grpSpPr bwMode="auto">
          <a:xfrm>
            <a:off x="2790603" y="1060809"/>
            <a:ext cx="1930153" cy="2191440"/>
            <a:chOff x="4016" y="3012"/>
            <a:chExt cx="916" cy="1040"/>
          </a:xfrm>
        </p:grpSpPr>
        <p:sp>
          <p:nvSpPr>
            <p:cNvPr id="1221" name="Freeform 227"/>
            <p:cNvSpPr>
              <a:spLocks/>
            </p:cNvSpPr>
            <p:nvPr/>
          </p:nvSpPr>
          <p:spPr bwMode="auto">
            <a:xfrm>
              <a:off x="4650" y="4000"/>
              <a:ext cx="56" cy="52"/>
            </a:xfrm>
            <a:custGeom>
              <a:avLst/>
              <a:gdLst>
                <a:gd name="T0" fmla="*/ 4 w 56"/>
                <a:gd name="T1" fmla="*/ 6 h 52"/>
                <a:gd name="T2" fmla="*/ 10 w 56"/>
                <a:gd name="T3" fmla="*/ 6 h 52"/>
                <a:gd name="T4" fmla="*/ 18 w 56"/>
                <a:gd name="T5" fmla="*/ 2 h 52"/>
                <a:gd name="T6" fmla="*/ 24 w 56"/>
                <a:gd name="T7" fmla="*/ 0 h 52"/>
                <a:gd name="T8" fmla="*/ 32 w 56"/>
                <a:gd name="T9" fmla="*/ 4 h 52"/>
                <a:gd name="T10" fmla="*/ 42 w 56"/>
                <a:gd name="T11" fmla="*/ 6 h 52"/>
                <a:gd name="T12" fmla="*/ 44 w 56"/>
                <a:gd name="T13" fmla="*/ 14 h 52"/>
                <a:gd name="T14" fmla="*/ 52 w 56"/>
                <a:gd name="T15" fmla="*/ 14 h 52"/>
                <a:gd name="T16" fmla="*/ 56 w 56"/>
                <a:gd name="T17" fmla="*/ 22 h 52"/>
                <a:gd name="T18" fmla="*/ 52 w 56"/>
                <a:gd name="T19" fmla="*/ 24 h 52"/>
                <a:gd name="T20" fmla="*/ 40 w 56"/>
                <a:gd name="T21" fmla="*/ 20 h 52"/>
                <a:gd name="T22" fmla="*/ 38 w 56"/>
                <a:gd name="T23" fmla="*/ 26 h 52"/>
                <a:gd name="T24" fmla="*/ 46 w 56"/>
                <a:gd name="T25" fmla="*/ 30 h 52"/>
                <a:gd name="T26" fmla="*/ 48 w 56"/>
                <a:gd name="T27" fmla="*/ 40 h 52"/>
                <a:gd name="T28" fmla="*/ 54 w 56"/>
                <a:gd name="T29" fmla="*/ 48 h 52"/>
                <a:gd name="T30" fmla="*/ 52 w 56"/>
                <a:gd name="T31" fmla="*/ 52 h 52"/>
                <a:gd name="T32" fmla="*/ 44 w 56"/>
                <a:gd name="T33" fmla="*/ 50 h 52"/>
                <a:gd name="T34" fmla="*/ 42 w 56"/>
                <a:gd name="T35" fmla="*/ 46 h 52"/>
                <a:gd name="T36" fmla="*/ 36 w 56"/>
                <a:gd name="T37" fmla="*/ 42 h 52"/>
                <a:gd name="T38" fmla="*/ 36 w 56"/>
                <a:gd name="T39" fmla="*/ 50 h 52"/>
                <a:gd name="T40" fmla="*/ 30 w 56"/>
                <a:gd name="T41" fmla="*/ 50 h 52"/>
                <a:gd name="T42" fmla="*/ 30 w 56"/>
                <a:gd name="T43" fmla="*/ 42 h 52"/>
                <a:gd name="T44" fmla="*/ 24 w 56"/>
                <a:gd name="T45" fmla="*/ 36 h 52"/>
                <a:gd name="T46" fmla="*/ 20 w 56"/>
                <a:gd name="T47" fmla="*/ 38 h 52"/>
                <a:gd name="T48" fmla="*/ 20 w 56"/>
                <a:gd name="T49" fmla="*/ 46 h 52"/>
                <a:gd name="T50" fmla="*/ 12 w 56"/>
                <a:gd name="T51" fmla="*/ 48 h 52"/>
                <a:gd name="T52" fmla="*/ 14 w 56"/>
                <a:gd name="T53" fmla="*/ 42 h 52"/>
                <a:gd name="T54" fmla="*/ 8 w 56"/>
                <a:gd name="T55" fmla="*/ 38 h 52"/>
                <a:gd name="T56" fmla="*/ 10 w 56"/>
                <a:gd name="T57" fmla="*/ 28 h 52"/>
                <a:gd name="T58" fmla="*/ 8 w 56"/>
                <a:gd name="T59" fmla="*/ 22 h 52"/>
                <a:gd name="T60" fmla="*/ 2 w 56"/>
                <a:gd name="T61" fmla="*/ 18 h 52"/>
                <a:gd name="T62" fmla="*/ 0 w 56"/>
                <a:gd name="T63" fmla="*/ 12 h 52"/>
                <a:gd name="T64" fmla="*/ 4 w 56"/>
                <a:gd name="T65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6" h="52">
                  <a:moveTo>
                    <a:pt x="4" y="6"/>
                  </a:moveTo>
                  <a:lnTo>
                    <a:pt x="10" y="6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32" y="4"/>
                  </a:lnTo>
                  <a:lnTo>
                    <a:pt x="42" y="6"/>
                  </a:lnTo>
                  <a:lnTo>
                    <a:pt x="44" y="14"/>
                  </a:lnTo>
                  <a:lnTo>
                    <a:pt x="52" y="14"/>
                  </a:lnTo>
                  <a:lnTo>
                    <a:pt x="56" y="22"/>
                  </a:lnTo>
                  <a:lnTo>
                    <a:pt x="52" y="24"/>
                  </a:lnTo>
                  <a:lnTo>
                    <a:pt x="40" y="20"/>
                  </a:lnTo>
                  <a:lnTo>
                    <a:pt x="38" y="26"/>
                  </a:lnTo>
                  <a:lnTo>
                    <a:pt x="46" y="30"/>
                  </a:lnTo>
                  <a:lnTo>
                    <a:pt x="48" y="40"/>
                  </a:lnTo>
                  <a:lnTo>
                    <a:pt x="54" y="48"/>
                  </a:lnTo>
                  <a:lnTo>
                    <a:pt x="52" y="52"/>
                  </a:lnTo>
                  <a:lnTo>
                    <a:pt x="44" y="50"/>
                  </a:lnTo>
                  <a:lnTo>
                    <a:pt x="42" y="46"/>
                  </a:lnTo>
                  <a:lnTo>
                    <a:pt x="36" y="42"/>
                  </a:lnTo>
                  <a:lnTo>
                    <a:pt x="36" y="50"/>
                  </a:lnTo>
                  <a:lnTo>
                    <a:pt x="30" y="50"/>
                  </a:lnTo>
                  <a:lnTo>
                    <a:pt x="30" y="42"/>
                  </a:lnTo>
                  <a:lnTo>
                    <a:pt x="24" y="36"/>
                  </a:lnTo>
                  <a:lnTo>
                    <a:pt x="20" y="38"/>
                  </a:lnTo>
                  <a:lnTo>
                    <a:pt x="20" y="46"/>
                  </a:lnTo>
                  <a:lnTo>
                    <a:pt x="12" y="48"/>
                  </a:lnTo>
                  <a:lnTo>
                    <a:pt x="14" y="42"/>
                  </a:lnTo>
                  <a:lnTo>
                    <a:pt x="8" y="38"/>
                  </a:lnTo>
                  <a:lnTo>
                    <a:pt x="10" y="28"/>
                  </a:lnTo>
                  <a:lnTo>
                    <a:pt x="8" y="22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4" y="6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3" name="Freeform 229"/>
            <p:cNvSpPr>
              <a:spLocks/>
            </p:cNvSpPr>
            <p:nvPr/>
          </p:nvSpPr>
          <p:spPr bwMode="auto">
            <a:xfrm>
              <a:off x="4462" y="4008"/>
              <a:ext cx="68" cy="44"/>
            </a:xfrm>
            <a:custGeom>
              <a:avLst/>
              <a:gdLst>
                <a:gd name="T0" fmla="*/ 62 w 68"/>
                <a:gd name="T1" fmla="*/ 2 h 44"/>
                <a:gd name="T2" fmla="*/ 68 w 68"/>
                <a:gd name="T3" fmla="*/ 10 h 44"/>
                <a:gd name="T4" fmla="*/ 62 w 68"/>
                <a:gd name="T5" fmla="*/ 20 h 44"/>
                <a:gd name="T6" fmla="*/ 62 w 68"/>
                <a:gd name="T7" fmla="*/ 26 h 44"/>
                <a:gd name="T8" fmla="*/ 66 w 68"/>
                <a:gd name="T9" fmla="*/ 28 h 44"/>
                <a:gd name="T10" fmla="*/ 66 w 68"/>
                <a:gd name="T11" fmla="*/ 38 h 44"/>
                <a:gd name="T12" fmla="*/ 62 w 68"/>
                <a:gd name="T13" fmla="*/ 44 h 44"/>
                <a:gd name="T14" fmla="*/ 50 w 68"/>
                <a:gd name="T15" fmla="*/ 44 h 44"/>
                <a:gd name="T16" fmla="*/ 42 w 68"/>
                <a:gd name="T17" fmla="*/ 36 h 44"/>
                <a:gd name="T18" fmla="*/ 28 w 68"/>
                <a:gd name="T19" fmla="*/ 34 h 44"/>
                <a:gd name="T20" fmla="*/ 12 w 68"/>
                <a:gd name="T21" fmla="*/ 24 h 44"/>
                <a:gd name="T22" fmla="*/ 2 w 68"/>
                <a:gd name="T23" fmla="*/ 24 h 44"/>
                <a:gd name="T24" fmla="*/ 0 w 68"/>
                <a:gd name="T25" fmla="*/ 18 h 44"/>
                <a:gd name="T26" fmla="*/ 4 w 68"/>
                <a:gd name="T27" fmla="*/ 8 h 44"/>
                <a:gd name="T28" fmla="*/ 8 w 68"/>
                <a:gd name="T29" fmla="*/ 6 h 44"/>
                <a:gd name="T30" fmla="*/ 12 w 68"/>
                <a:gd name="T31" fmla="*/ 8 h 44"/>
                <a:gd name="T32" fmla="*/ 16 w 68"/>
                <a:gd name="T33" fmla="*/ 2 h 44"/>
                <a:gd name="T34" fmla="*/ 20 w 68"/>
                <a:gd name="T35" fmla="*/ 2 h 44"/>
                <a:gd name="T36" fmla="*/ 30 w 68"/>
                <a:gd name="T37" fmla="*/ 8 h 44"/>
                <a:gd name="T38" fmla="*/ 32 w 68"/>
                <a:gd name="T39" fmla="*/ 4 h 44"/>
                <a:gd name="T40" fmla="*/ 46 w 68"/>
                <a:gd name="T41" fmla="*/ 6 h 44"/>
                <a:gd name="T42" fmla="*/ 50 w 68"/>
                <a:gd name="T43" fmla="*/ 0 h 44"/>
                <a:gd name="T44" fmla="*/ 62 w 68"/>
                <a:gd name="T45" fmla="*/ 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8" h="44">
                  <a:moveTo>
                    <a:pt x="62" y="2"/>
                  </a:moveTo>
                  <a:lnTo>
                    <a:pt x="68" y="10"/>
                  </a:lnTo>
                  <a:lnTo>
                    <a:pt x="62" y="20"/>
                  </a:lnTo>
                  <a:lnTo>
                    <a:pt x="62" y="26"/>
                  </a:lnTo>
                  <a:lnTo>
                    <a:pt x="66" y="28"/>
                  </a:lnTo>
                  <a:lnTo>
                    <a:pt x="66" y="38"/>
                  </a:lnTo>
                  <a:lnTo>
                    <a:pt x="62" y="44"/>
                  </a:lnTo>
                  <a:lnTo>
                    <a:pt x="50" y="44"/>
                  </a:lnTo>
                  <a:lnTo>
                    <a:pt x="42" y="36"/>
                  </a:lnTo>
                  <a:lnTo>
                    <a:pt x="28" y="34"/>
                  </a:lnTo>
                  <a:lnTo>
                    <a:pt x="12" y="24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8"/>
                  </a:lnTo>
                  <a:lnTo>
                    <a:pt x="16" y="2"/>
                  </a:lnTo>
                  <a:lnTo>
                    <a:pt x="20" y="2"/>
                  </a:lnTo>
                  <a:lnTo>
                    <a:pt x="30" y="8"/>
                  </a:lnTo>
                  <a:lnTo>
                    <a:pt x="32" y="4"/>
                  </a:lnTo>
                  <a:lnTo>
                    <a:pt x="46" y="6"/>
                  </a:lnTo>
                  <a:lnTo>
                    <a:pt x="50" y="0"/>
                  </a:lnTo>
                  <a:lnTo>
                    <a:pt x="62" y="2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4" name="Freeform 230"/>
            <p:cNvSpPr>
              <a:spLocks/>
            </p:cNvSpPr>
            <p:nvPr/>
          </p:nvSpPr>
          <p:spPr bwMode="auto">
            <a:xfrm>
              <a:off x="4364" y="3942"/>
              <a:ext cx="36" cy="66"/>
            </a:xfrm>
            <a:custGeom>
              <a:avLst/>
              <a:gdLst>
                <a:gd name="T0" fmla="*/ 22 w 36"/>
                <a:gd name="T1" fmla="*/ 0 h 66"/>
                <a:gd name="T2" fmla="*/ 28 w 36"/>
                <a:gd name="T3" fmla="*/ 0 h 66"/>
                <a:gd name="T4" fmla="*/ 36 w 36"/>
                <a:gd name="T5" fmla="*/ 20 h 66"/>
                <a:gd name="T6" fmla="*/ 32 w 36"/>
                <a:gd name="T7" fmla="*/ 24 h 66"/>
                <a:gd name="T8" fmla="*/ 34 w 36"/>
                <a:gd name="T9" fmla="*/ 34 h 66"/>
                <a:gd name="T10" fmla="*/ 30 w 36"/>
                <a:gd name="T11" fmla="*/ 42 h 66"/>
                <a:gd name="T12" fmla="*/ 30 w 36"/>
                <a:gd name="T13" fmla="*/ 56 h 66"/>
                <a:gd name="T14" fmla="*/ 28 w 36"/>
                <a:gd name="T15" fmla="*/ 60 h 66"/>
                <a:gd name="T16" fmla="*/ 20 w 36"/>
                <a:gd name="T17" fmla="*/ 56 h 66"/>
                <a:gd name="T18" fmla="*/ 18 w 36"/>
                <a:gd name="T19" fmla="*/ 64 h 66"/>
                <a:gd name="T20" fmla="*/ 10 w 36"/>
                <a:gd name="T21" fmla="*/ 66 h 66"/>
                <a:gd name="T22" fmla="*/ 0 w 36"/>
                <a:gd name="T23" fmla="*/ 58 h 66"/>
                <a:gd name="T24" fmla="*/ 4 w 36"/>
                <a:gd name="T25" fmla="*/ 52 h 66"/>
                <a:gd name="T26" fmla="*/ 8 w 36"/>
                <a:gd name="T27" fmla="*/ 42 h 66"/>
                <a:gd name="T28" fmla="*/ 6 w 36"/>
                <a:gd name="T29" fmla="*/ 40 h 66"/>
                <a:gd name="T30" fmla="*/ 4 w 36"/>
                <a:gd name="T31" fmla="*/ 32 h 66"/>
                <a:gd name="T32" fmla="*/ 6 w 36"/>
                <a:gd name="T33" fmla="*/ 30 h 66"/>
                <a:gd name="T34" fmla="*/ 8 w 36"/>
                <a:gd name="T35" fmla="*/ 22 h 66"/>
                <a:gd name="T36" fmla="*/ 2 w 36"/>
                <a:gd name="T37" fmla="*/ 14 h 66"/>
                <a:gd name="T38" fmla="*/ 4 w 36"/>
                <a:gd name="T39" fmla="*/ 10 h 66"/>
                <a:gd name="T40" fmla="*/ 8 w 36"/>
                <a:gd name="T41" fmla="*/ 12 h 66"/>
                <a:gd name="T42" fmla="*/ 14 w 36"/>
                <a:gd name="T43" fmla="*/ 8 h 66"/>
                <a:gd name="T44" fmla="*/ 22 w 36"/>
                <a:gd name="T45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" h="66">
                  <a:moveTo>
                    <a:pt x="22" y="0"/>
                  </a:moveTo>
                  <a:lnTo>
                    <a:pt x="28" y="0"/>
                  </a:lnTo>
                  <a:lnTo>
                    <a:pt x="36" y="20"/>
                  </a:lnTo>
                  <a:lnTo>
                    <a:pt x="32" y="24"/>
                  </a:lnTo>
                  <a:lnTo>
                    <a:pt x="34" y="34"/>
                  </a:lnTo>
                  <a:lnTo>
                    <a:pt x="30" y="42"/>
                  </a:lnTo>
                  <a:lnTo>
                    <a:pt x="30" y="56"/>
                  </a:lnTo>
                  <a:lnTo>
                    <a:pt x="28" y="60"/>
                  </a:lnTo>
                  <a:lnTo>
                    <a:pt x="20" y="56"/>
                  </a:lnTo>
                  <a:lnTo>
                    <a:pt x="18" y="64"/>
                  </a:lnTo>
                  <a:lnTo>
                    <a:pt x="10" y="66"/>
                  </a:lnTo>
                  <a:lnTo>
                    <a:pt x="0" y="58"/>
                  </a:lnTo>
                  <a:lnTo>
                    <a:pt x="4" y="5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8" y="22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5" name="Freeform 231"/>
            <p:cNvSpPr>
              <a:spLocks/>
            </p:cNvSpPr>
            <p:nvPr/>
          </p:nvSpPr>
          <p:spPr bwMode="auto">
            <a:xfrm>
              <a:off x="4382" y="3880"/>
              <a:ext cx="22" cy="38"/>
            </a:xfrm>
            <a:custGeom>
              <a:avLst/>
              <a:gdLst>
                <a:gd name="T0" fmla="*/ 14 w 22"/>
                <a:gd name="T1" fmla="*/ 0 h 38"/>
                <a:gd name="T2" fmla="*/ 18 w 22"/>
                <a:gd name="T3" fmla="*/ 0 h 38"/>
                <a:gd name="T4" fmla="*/ 22 w 22"/>
                <a:gd name="T5" fmla="*/ 14 h 38"/>
                <a:gd name="T6" fmla="*/ 20 w 22"/>
                <a:gd name="T7" fmla="*/ 22 h 38"/>
                <a:gd name="T8" fmla="*/ 18 w 22"/>
                <a:gd name="T9" fmla="*/ 32 h 38"/>
                <a:gd name="T10" fmla="*/ 16 w 22"/>
                <a:gd name="T11" fmla="*/ 38 h 38"/>
                <a:gd name="T12" fmla="*/ 10 w 22"/>
                <a:gd name="T13" fmla="*/ 38 h 38"/>
                <a:gd name="T14" fmla="*/ 4 w 22"/>
                <a:gd name="T15" fmla="*/ 28 h 38"/>
                <a:gd name="T16" fmla="*/ 4 w 22"/>
                <a:gd name="T17" fmla="*/ 18 h 38"/>
                <a:gd name="T18" fmla="*/ 0 w 22"/>
                <a:gd name="T19" fmla="*/ 12 h 38"/>
                <a:gd name="T20" fmla="*/ 0 w 22"/>
                <a:gd name="T21" fmla="*/ 4 h 38"/>
                <a:gd name="T22" fmla="*/ 6 w 22"/>
                <a:gd name="T23" fmla="*/ 2 h 38"/>
                <a:gd name="T24" fmla="*/ 14 w 22"/>
                <a:gd name="T2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38">
                  <a:moveTo>
                    <a:pt x="14" y="0"/>
                  </a:moveTo>
                  <a:lnTo>
                    <a:pt x="18" y="0"/>
                  </a:lnTo>
                  <a:lnTo>
                    <a:pt x="22" y="14"/>
                  </a:lnTo>
                  <a:lnTo>
                    <a:pt x="20" y="22"/>
                  </a:lnTo>
                  <a:lnTo>
                    <a:pt x="18" y="32"/>
                  </a:lnTo>
                  <a:lnTo>
                    <a:pt x="16" y="38"/>
                  </a:lnTo>
                  <a:lnTo>
                    <a:pt x="10" y="38"/>
                  </a:lnTo>
                  <a:lnTo>
                    <a:pt x="4" y="28"/>
                  </a:lnTo>
                  <a:lnTo>
                    <a:pt x="4" y="18"/>
                  </a:lnTo>
                  <a:lnTo>
                    <a:pt x="0" y="12"/>
                  </a:lnTo>
                  <a:lnTo>
                    <a:pt x="0" y="4"/>
                  </a:lnTo>
                  <a:lnTo>
                    <a:pt x="6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6" name="Freeform 232"/>
            <p:cNvSpPr>
              <a:spLocks/>
            </p:cNvSpPr>
            <p:nvPr/>
          </p:nvSpPr>
          <p:spPr bwMode="auto">
            <a:xfrm>
              <a:off x="4158" y="3350"/>
              <a:ext cx="136" cy="254"/>
            </a:xfrm>
            <a:custGeom>
              <a:avLst/>
              <a:gdLst>
                <a:gd name="T0" fmla="*/ 136 w 136"/>
                <a:gd name="T1" fmla="*/ 210 h 254"/>
                <a:gd name="T2" fmla="*/ 116 w 136"/>
                <a:gd name="T3" fmla="*/ 230 h 254"/>
                <a:gd name="T4" fmla="*/ 124 w 136"/>
                <a:gd name="T5" fmla="*/ 242 h 254"/>
                <a:gd name="T6" fmla="*/ 96 w 136"/>
                <a:gd name="T7" fmla="*/ 250 h 254"/>
                <a:gd name="T8" fmla="*/ 76 w 136"/>
                <a:gd name="T9" fmla="*/ 250 h 254"/>
                <a:gd name="T10" fmla="*/ 56 w 136"/>
                <a:gd name="T11" fmla="*/ 248 h 254"/>
                <a:gd name="T12" fmla="*/ 38 w 136"/>
                <a:gd name="T13" fmla="*/ 252 h 254"/>
                <a:gd name="T14" fmla="*/ 16 w 136"/>
                <a:gd name="T15" fmla="*/ 250 h 254"/>
                <a:gd name="T16" fmla="*/ 0 w 136"/>
                <a:gd name="T17" fmla="*/ 252 h 254"/>
                <a:gd name="T18" fmla="*/ 16 w 136"/>
                <a:gd name="T19" fmla="*/ 240 h 254"/>
                <a:gd name="T20" fmla="*/ 30 w 136"/>
                <a:gd name="T21" fmla="*/ 228 h 254"/>
                <a:gd name="T22" fmla="*/ 48 w 136"/>
                <a:gd name="T23" fmla="*/ 226 h 254"/>
                <a:gd name="T24" fmla="*/ 42 w 136"/>
                <a:gd name="T25" fmla="*/ 218 h 254"/>
                <a:gd name="T26" fmla="*/ 28 w 136"/>
                <a:gd name="T27" fmla="*/ 208 h 254"/>
                <a:gd name="T28" fmla="*/ 20 w 136"/>
                <a:gd name="T29" fmla="*/ 198 h 254"/>
                <a:gd name="T30" fmla="*/ 40 w 136"/>
                <a:gd name="T31" fmla="*/ 184 h 254"/>
                <a:gd name="T32" fmla="*/ 32 w 136"/>
                <a:gd name="T33" fmla="*/ 172 h 254"/>
                <a:gd name="T34" fmla="*/ 40 w 136"/>
                <a:gd name="T35" fmla="*/ 158 h 254"/>
                <a:gd name="T36" fmla="*/ 62 w 136"/>
                <a:gd name="T37" fmla="*/ 152 h 254"/>
                <a:gd name="T38" fmla="*/ 62 w 136"/>
                <a:gd name="T39" fmla="*/ 144 h 254"/>
                <a:gd name="T40" fmla="*/ 64 w 136"/>
                <a:gd name="T41" fmla="*/ 122 h 254"/>
                <a:gd name="T42" fmla="*/ 48 w 136"/>
                <a:gd name="T43" fmla="*/ 122 h 254"/>
                <a:gd name="T44" fmla="*/ 32 w 136"/>
                <a:gd name="T45" fmla="*/ 112 h 254"/>
                <a:gd name="T46" fmla="*/ 38 w 136"/>
                <a:gd name="T47" fmla="*/ 100 h 254"/>
                <a:gd name="T48" fmla="*/ 20 w 136"/>
                <a:gd name="T49" fmla="*/ 90 h 254"/>
                <a:gd name="T50" fmla="*/ 34 w 136"/>
                <a:gd name="T51" fmla="*/ 84 h 254"/>
                <a:gd name="T52" fmla="*/ 32 w 136"/>
                <a:gd name="T53" fmla="*/ 74 h 254"/>
                <a:gd name="T54" fmla="*/ 34 w 136"/>
                <a:gd name="T55" fmla="*/ 60 h 254"/>
                <a:gd name="T56" fmla="*/ 24 w 136"/>
                <a:gd name="T57" fmla="*/ 40 h 254"/>
                <a:gd name="T58" fmla="*/ 40 w 136"/>
                <a:gd name="T59" fmla="*/ 36 h 254"/>
                <a:gd name="T60" fmla="*/ 52 w 136"/>
                <a:gd name="T61" fmla="*/ 22 h 254"/>
                <a:gd name="T62" fmla="*/ 68 w 136"/>
                <a:gd name="T63" fmla="*/ 12 h 254"/>
                <a:gd name="T64" fmla="*/ 82 w 136"/>
                <a:gd name="T65" fmla="*/ 4 h 254"/>
                <a:gd name="T66" fmla="*/ 88 w 136"/>
                <a:gd name="T67" fmla="*/ 12 h 254"/>
                <a:gd name="T68" fmla="*/ 76 w 136"/>
                <a:gd name="T69" fmla="*/ 28 h 254"/>
                <a:gd name="T70" fmla="*/ 76 w 136"/>
                <a:gd name="T71" fmla="*/ 40 h 254"/>
                <a:gd name="T72" fmla="*/ 96 w 136"/>
                <a:gd name="T73" fmla="*/ 58 h 254"/>
                <a:gd name="T74" fmla="*/ 76 w 136"/>
                <a:gd name="T75" fmla="*/ 78 h 254"/>
                <a:gd name="T76" fmla="*/ 76 w 136"/>
                <a:gd name="T77" fmla="*/ 90 h 254"/>
                <a:gd name="T78" fmla="*/ 92 w 136"/>
                <a:gd name="T79" fmla="*/ 120 h 254"/>
                <a:gd name="T80" fmla="*/ 106 w 136"/>
                <a:gd name="T81" fmla="*/ 138 h 254"/>
                <a:gd name="T82" fmla="*/ 114 w 136"/>
                <a:gd name="T83" fmla="*/ 172 h 254"/>
                <a:gd name="T84" fmla="*/ 116 w 136"/>
                <a:gd name="T85" fmla="*/ 18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254">
                  <a:moveTo>
                    <a:pt x="124" y="186"/>
                  </a:moveTo>
                  <a:lnTo>
                    <a:pt x="134" y="194"/>
                  </a:lnTo>
                  <a:lnTo>
                    <a:pt x="136" y="210"/>
                  </a:lnTo>
                  <a:lnTo>
                    <a:pt x="124" y="220"/>
                  </a:lnTo>
                  <a:lnTo>
                    <a:pt x="116" y="222"/>
                  </a:lnTo>
                  <a:lnTo>
                    <a:pt x="116" y="230"/>
                  </a:lnTo>
                  <a:lnTo>
                    <a:pt x="126" y="232"/>
                  </a:lnTo>
                  <a:lnTo>
                    <a:pt x="128" y="238"/>
                  </a:lnTo>
                  <a:lnTo>
                    <a:pt x="124" y="242"/>
                  </a:lnTo>
                  <a:lnTo>
                    <a:pt x="114" y="242"/>
                  </a:lnTo>
                  <a:lnTo>
                    <a:pt x="110" y="250"/>
                  </a:lnTo>
                  <a:lnTo>
                    <a:pt x="96" y="250"/>
                  </a:lnTo>
                  <a:lnTo>
                    <a:pt x="86" y="246"/>
                  </a:lnTo>
                  <a:lnTo>
                    <a:pt x="84" y="250"/>
                  </a:lnTo>
                  <a:lnTo>
                    <a:pt x="76" y="250"/>
                  </a:lnTo>
                  <a:lnTo>
                    <a:pt x="68" y="246"/>
                  </a:lnTo>
                  <a:lnTo>
                    <a:pt x="64" y="250"/>
                  </a:lnTo>
                  <a:lnTo>
                    <a:pt x="56" y="248"/>
                  </a:lnTo>
                  <a:lnTo>
                    <a:pt x="52" y="244"/>
                  </a:lnTo>
                  <a:lnTo>
                    <a:pt x="42" y="242"/>
                  </a:lnTo>
                  <a:lnTo>
                    <a:pt x="38" y="252"/>
                  </a:lnTo>
                  <a:lnTo>
                    <a:pt x="30" y="252"/>
                  </a:lnTo>
                  <a:lnTo>
                    <a:pt x="24" y="248"/>
                  </a:lnTo>
                  <a:lnTo>
                    <a:pt x="16" y="250"/>
                  </a:lnTo>
                  <a:lnTo>
                    <a:pt x="12" y="254"/>
                  </a:lnTo>
                  <a:lnTo>
                    <a:pt x="6" y="254"/>
                  </a:lnTo>
                  <a:lnTo>
                    <a:pt x="0" y="252"/>
                  </a:lnTo>
                  <a:lnTo>
                    <a:pt x="0" y="246"/>
                  </a:lnTo>
                  <a:lnTo>
                    <a:pt x="10" y="246"/>
                  </a:lnTo>
                  <a:lnTo>
                    <a:pt x="16" y="240"/>
                  </a:lnTo>
                  <a:lnTo>
                    <a:pt x="24" y="236"/>
                  </a:lnTo>
                  <a:lnTo>
                    <a:pt x="24" y="232"/>
                  </a:lnTo>
                  <a:lnTo>
                    <a:pt x="30" y="228"/>
                  </a:lnTo>
                  <a:lnTo>
                    <a:pt x="32" y="224"/>
                  </a:lnTo>
                  <a:lnTo>
                    <a:pt x="40" y="224"/>
                  </a:lnTo>
                  <a:lnTo>
                    <a:pt x="48" y="226"/>
                  </a:lnTo>
                  <a:lnTo>
                    <a:pt x="54" y="220"/>
                  </a:lnTo>
                  <a:lnTo>
                    <a:pt x="48" y="218"/>
                  </a:lnTo>
                  <a:lnTo>
                    <a:pt x="42" y="218"/>
                  </a:lnTo>
                  <a:lnTo>
                    <a:pt x="40" y="216"/>
                  </a:lnTo>
                  <a:lnTo>
                    <a:pt x="30" y="212"/>
                  </a:lnTo>
                  <a:lnTo>
                    <a:pt x="28" y="208"/>
                  </a:lnTo>
                  <a:lnTo>
                    <a:pt x="18" y="210"/>
                  </a:lnTo>
                  <a:lnTo>
                    <a:pt x="16" y="206"/>
                  </a:lnTo>
                  <a:lnTo>
                    <a:pt x="20" y="198"/>
                  </a:lnTo>
                  <a:lnTo>
                    <a:pt x="24" y="194"/>
                  </a:lnTo>
                  <a:lnTo>
                    <a:pt x="36" y="192"/>
                  </a:lnTo>
                  <a:lnTo>
                    <a:pt x="40" y="184"/>
                  </a:lnTo>
                  <a:lnTo>
                    <a:pt x="40" y="180"/>
                  </a:lnTo>
                  <a:lnTo>
                    <a:pt x="32" y="178"/>
                  </a:lnTo>
                  <a:lnTo>
                    <a:pt x="32" y="172"/>
                  </a:lnTo>
                  <a:lnTo>
                    <a:pt x="40" y="172"/>
                  </a:lnTo>
                  <a:lnTo>
                    <a:pt x="38" y="162"/>
                  </a:lnTo>
                  <a:lnTo>
                    <a:pt x="40" y="158"/>
                  </a:lnTo>
                  <a:lnTo>
                    <a:pt x="46" y="162"/>
                  </a:lnTo>
                  <a:lnTo>
                    <a:pt x="58" y="162"/>
                  </a:lnTo>
                  <a:lnTo>
                    <a:pt x="62" y="152"/>
                  </a:lnTo>
                  <a:lnTo>
                    <a:pt x="68" y="148"/>
                  </a:lnTo>
                  <a:lnTo>
                    <a:pt x="66" y="144"/>
                  </a:lnTo>
                  <a:lnTo>
                    <a:pt x="62" y="144"/>
                  </a:lnTo>
                  <a:lnTo>
                    <a:pt x="60" y="136"/>
                  </a:lnTo>
                  <a:lnTo>
                    <a:pt x="56" y="130"/>
                  </a:lnTo>
                  <a:lnTo>
                    <a:pt x="64" y="122"/>
                  </a:lnTo>
                  <a:lnTo>
                    <a:pt x="60" y="120"/>
                  </a:lnTo>
                  <a:lnTo>
                    <a:pt x="54" y="124"/>
                  </a:lnTo>
                  <a:lnTo>
                    <a:pt x="48" y="122"/>
                  </a:lnTo>
                  <a:lnTo>
                    <a:pt x="44" y="124"/>
                  </a:lnTo>
                  <a:lnTo>
                    <a:pt x="36" y="118"/>
                  </a:lnTo>
                  <a:lnTo>
                    <a:pt x="32" y="112"/>
                  </a:lnTo>
                  <a:lnTo>
                    <a:pt x="40" y="108"/>
                  </a:lnTo>
                  <a:lnTo>
                    <a:pt x="42" y="100"/>
                  </a:lnTo>
                  <a:lnTo>
                    <a:pt x="38" y="100"/>
                  </a:lnTo>
                  <a:lnTo>
                    <a:pt x="32" y="100"/>
                  </a:lnTo>
                  <a:lnTo>
                    <a:pt x="32" y="94"/>
                  </a:lnTo>
                  <a:lnTo>
                    <a:pt x="20" y="90"/>
                  </a:lnTo>
                  <a:lnTo>
                    <a:pt x="20" y="84"/>
                  </a:lnTo>
                  <a:lnTo>
                    <a:pt x="26" y="80"/>
                  </a:lnTo>
                  <a:lnTo>
                    <a:pt x="34" y="84"/>
                  </a:lnTo>
                  <a:lnTo>
                    <a:pt x="40" y="76"/>
                  </a:lnTo>
                  <a:lnTo>
                    <a:pt x="36" y="70"/>
                  </a:lnTo>
                  <a:lnTo>
                    <a:pt x="32" y="74"/>
                  </a:lnTo>
                  <a:lnTo>
                    <a:pt x="26" y="68"/>
                  </a:lnTo>
                  <a:lnTo>
                    <a:pt x="26" y="62"/>
                  </a:lnTo>
                  <a:lnTo>
                    <a:pt x="34" y="60"/>
                  </a:lnTo>
                  <a:lnTo>
                    <a:pt x="38" y="50"/>
                  </a:lnTo>
                  <a:lnTo>
                    <a:pt x="30" y="46"/>
                  </a:lnTo>
                  <a:lnTo>
                    <a:pt x="24" y="40"/>
                  </a:lnTo>
                  <a:lnTo>
                    <a:pt x="30" y="32"/>
                  </a:lnTo>
                  <a:lnTo>
                    <a:pt x="36" y="32"/>
                  </a:lnTo>
                  <a:lnTo>
                    <a:pt x="40" y="36"/>
                  </a:lnTo>
                  <a:lnTo>
                    <a:pt x="42" y="30"/>
                  </a:lnTo>
                  <a:lnTo>
                    <a:pt x="48" y="26"/>
                  </a:lnTo>
                  <a:lnTo>
                    <a:pt x="52" y="22"/>
                  </a:lnTo>
                  <a:lnTo>
                    <a:pt x="54" y="12"/>
                  </a:lnTo>
                  <a:lnTo>
                    <a:pt x="60" y="8"/>
                  </a:lnTo>
                  <a:lnTo>
                    <a:pt x="68" y="12"/>
                  </a:lnTo>
                  <a:lnTo>
                    <a:pt x="80" y="12"/>
                  </a:lnTo>
                  <a:lnTo>
                    <a:pt x="80" y="10"/>
                  </a:lnTo>
                  <a:lnTo>
                    <a:pt x="82" y="4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88" y="12"/>
                  </a:lnTo>
                  <a:lnTo>
                    <a:pt x="86" y="18"/>
                  </a:lnTo>
                  <a:lnTo>
                    <a:pt x="86" y="26"/>
                  </a:lnTo>
                  <a:lnTo>
                    <a:pt x="76" y="28"/>
                  </a:lnTo>
                  <a:lnTo>
                    <a:pt x="66" y="36"/>
                  </a:lnTo>
                  <a:lnTo>
                    <a:pt x="66" y="38"/>
                  </a:lnTo>
                  <a:lnTo>
                    <a:pt x="76" y="40"/>
                  </a:lnTo>
                  <a:lnTo>
                    <a:pt x="94" y="44"/>
                  </a:lnTo>
                  <a:lnTo>
                    <a:pt x="96" y="48"/>
                  </a:lnTo>
                  <a:lnTo>
                    <a:pt x="96" y="58"/>
                  </a:lnTo>
                  <a:lnTo>
                    <a:pt x="86" y="70"/>
                  </a:lnTo>
                  <a:lnTo>
                    <a:pt x="86" y="78"/>
                  </a:lnTo>
                  <a:lnTo>
                    <a:pt x="76" y="78"/>
                  </a:lnTo>
                  <a:lnTo>
                    <a:pt x="76" y="82"/>
                  </a:lnTo>
                  <a:lnTo>
                    <a:pt x="80" y="86"/>
                  </a:lnTo>
                  <a:lnTo>
                    <a:pt x="76" y="90"/>
                  </a:lnTo>
                  <a:lnTo>
                    <a:pt x="86" y="94"/>
                  </a:lnTo>
                  <a:lnTo>
                    <a:pt x="92" y="106"/>
                  </a:lnTo>
                  <a:lnTo>
                    <a:pt x="92" y="120"/>
                  </a:lnTo>
                  <a:lnTo>
                    <a:pt x="90" y="128"/>
                  </a:lnTo>
                  <a:lnTo>
                    <a:pt x="92" y="136"/>
                  </a:lnTo>
                  <a:lnTo>
                    <a:pt x="106" y="138"/>
                  </a:lnTo>
                  <a:lnTo>
                    <a:pt x="110" y="156"/>
                  </a:lnTo>
                  <a:lnTo>
                    <a:pt x="114" y="164"/>
                  </a:lnTo>
                  <a:lnTo>
                    <a:pt x="114" y="172"/>
                  </a:lnTo>
                  <a:lnTo>
                    <a:pt x="116" y="176"/>
                  </a:lnTo>
                  <a:lnTo>
                    <a:pt x="112" y="184"/>
                  </a:lnTo>
                  <a:lnTo>
                    <a:pt x="116" y="188"/>
                  </a:lnTo>
                  <a:lnTo>
                    <a:pt x="124" y="186"/>
                  </a:lnTo>
                  <a:close/>
                </a:path>
              </a:pathLst>
            </a:custGeom>
            <a:solidFill>
              <a:srgbClr val="7C0E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8" name="Freeform 234"/>
            <p:cNvSpPr>
              <a:spLocks/>
            </p:cNvSpPr>
            <p:nvPr/>
          </p:nvSpPr>
          <p:spPr bwMode="auto">
            <a:xfrm>
              <a:off x="4044" y="3444"/>
              <a:ext cx="96" cy="104"/>
            </a:xfrm>
            <a:custGeom>
              <a:avLst/>
              <a:gdLst>
                <a:gd name="T0" fmla="*/ 76 w 96"/>
                <a:gd name="T1" fmla="*/ 8 h 104"/>
                <a:gd name="T2" fmla="*/ 86 w 96"/>
                <a:gd name="T3" fmla="*/ 8 h 104"/>
                <a:gd name="T4" fmla="*/ 90 w 96"/>
                <a:gd name="T5" fmla="*/ 14 h 104"/>
                <a:gd name="T6" fmla="*/ 88 w 96"/>
                <a:gd name="T7" fmla="*/ 18 h 104"/>
                <a:gd name="T8" fmla="*/ 96 w 96"/>
                <a:gd name="T9" fmla="*/ 28 h 104"/>
                <a:gd name="T10" fmla="*/ 94 w 96"/>
                <a:gd name="T11" fmla="*/ 38 h 104"/>
                <a:gd name="T12" fmla="*/ 86 w 96"/>
                <a:gd name="T13" fmla="*/ 40 h 104"/>
                <a:gd name="T14" fmla="*/ 82 w 96"/>
                <a:gd name="T15" fmla="*/ 44 h 104"/>
                <a:gd name="T16" fmla="*/ 78 w 96"/>
                <a:gd name="T17" fmla="*/ 44 h 104"/>
                <a:gd name="T18" fmla="*/ 76 w 96"/>
                <a:gd name="T19" fmla="*/ 52 h 104"/>
                <a:gd name="T20" fmla="*/ 80 w 96"/>
                <a:gd name="T21" fmla="*/ 60 h 104"/>
                <a:gd name="T22" fmla="*/ 80 w 96"/>
                <a:gd name="T23" fmla="*/ 66 h 104"/>
                <a:gd name="T24" fmla="*/ 76 w 96"/>
                <a:gd name="T25" fmla="*/ 70 h 104"/>
                <a:gd name="T26" fmla="*/ 74 w 96"/>
                <a:gd name="T27" fmla="*/ 80 h 104"/>
                <a:gd name="T28" fmla="*/ 70 w 96"/>
                <a:gd name="T29" fmla="*/ 86 h 104"/>
                <a:gd name="T30" fmla="*/ 68 w 96"/>
                <a:gd name="T31" fmla="*/ 92 h 104"/>
                <a:gd name="T32" fmla="*/ 64 w 96"/>
                <a:gd name="T33" fmla="*/ 96 h 104"/>
                <a:gd name="T34" fmla="*/ 54 w 96"/>
                <a:gd name="T35" fmla="*/ 90 h 104"/>
                <a:gd name="T36" fmla="*/ 44 w 96"/>
                <a:gd name="T37" fmla="*/ 94 h 104"/>
                <a:gd name="T38" fmla="*/ 32 w 96"/>
                <a:gd name="T39" fmla="*/ 100 h 104"/>
                <a:gd name="T40" fmla="*/ 22 w 96"/>
                <a:gd name="T41" fmla="*/ 102 h 104"/>
                <a:gd name="T42" fmla="*/ 12 w 96"/>
                <a:gd name="T43" fmla="*/ 104 h 104"/>
                <a:gd name="T44" fmla="*/ 8 w 96"/>
                <a:gd name="T45" fmla="*/ 100 h 104"/>
                <a:gd name="T46" fmla="*/ 10 w 96"/>
                <a:gd name="T47" fmla="*/ 94 h 104"/>
                <a:gd name="T48" fmla="*/ 8 w 96"/>
                <a:gd name="T49" fmla="*/ 92 h 104"/>
                <a:gd name="T50" fmla="*/ 0 w 96"/>
                <a:gd name="T51" fmla="*/ 90 h 104"/>
                <a:gd name="T52" fmla="*/ 0 w 96"/>
                <a:gd name="T53" fmla="*/ 82 h 104"/>
                <a:gd name="T54" fmla="*/ 2 w 96"/>
                <a:gd name="T55" fmla="*/ 76 h 104"/>
                <a:gd name="T56" fmla="*/ 6 w 96"/>
                <a:gd name="T57" fmla="*/ 72 h 104"/>
                <a:gd name="T58" fmla="*/ 12 w 96"/>
                <a:gd name="T59" fmla="*/ 74 h 104"/>
                <a:gd name="T60" fmla="*/ 12 w 96"/>
                <a:gd name="T61" fmla="*/ 68 h 104"/>
                <a:gd name="T62" fmla="*/ 18 w 96"/>
                <a:gd name="T63" fmla="*/ 62 h 104"/>
                <a:gd name="T64" fmla="*/ 28 w 96"/>
                <a:gd name="T65" fmla="*/ 62 h 104"/>
                <a:gd name="T66" fmla="*/ 30 w 96"/>
                <a:gd name="T67" fmla="*/ 54 h 104"/>
                <a:gd name="T68" fmla="*/ 24 w 96"/>
                <a:gd name="T69" fmla="*/ 50 h 104"/>
                <a:gd name="T70" fmla="*/ 18 w 96"/>
                <a:gd name="T71" fmla="*/ 48 h 104"/>
                <a:gd name="T72" fmla="*/ 14 w 96"/>
                <a:gd name="T73" fmla="*/ 42 h 104"/>
                <a:gd name="T74" fmla="*/ 18 w 96"/>
                <a:gd name="T75" fmla="*/ 38 h 104"/>
                <a:gd name="T76" fmla="*/ 24 w 96"/>
                <a:gd name="T77" fmla="*/ 38 h 104"/>
                <a:gd name="T78" fmla="*/ 22 w 96"/>
                <a:gd name="T79" fmla="*/ 32 h 104"/>
                <a:gd name="T80" fmla="*/ 18 w 96"/>
                <a:gd name="T81" fmla="*/ 30 h 104"/>
                <a:gd name="T82" fmla="*/ 18 w 96"/>
                <a:gd name="T83" fmla="*/ 26 h 104"/>
                <a:gd name="T84" fmla="*/ 20 w 96"/>
                <a:gd name="T85" fmla="*/ 26 h 104"/>
                <a:gd name="T86" fmla="*/ 20 w 96"/>
                <a:gd name="T87" fmla="*/ 22 h 104"/>
                <a:gd name="T88" fmla="*/ 26 w 96"/>
                <a:gd name="T89" fmla="*/ 18 h 104"/>
                <a:gd name="T90" fmla="*/ 32 w 96"/>
                <a:gd name="T91" fmla="*/ 18 h 104"/>
                <a:gd name="T92" fmla="*/ 36 w 96"/>
                <a:gd name="T93" fmla="*/ 24 h 104"/>
                <a:gd name="T94" fmla="*/ 44 w 96"/>
                <a:gd name="T95" fmla="*/ 24 h 104"/>
                <a:gd name="T96" fmla="*/ 46 w 96"/>
                <a:gd name="T97" fmla="*/ 20 h 104"/>
                <a:gd name="T98" fmla="*/ 50 w 96"/>
                <a:gd name="T99" fmla="*/ 18 h 104"/>
                <a:gd name="T100" fmla="*/ 42 w 96"/>
                <a:gd name="T101" fmla="*/ 16 h 104"/>
                <a:gd name="T102" fmla="*/ 44 w 96"/>
                <a:gd name="T103" fmla="*/ 8 h 104"/>
                <a:gd name="T104" fmla="*/ 52 w 96"/>
                <a:gd name="T105" fmla="*/ 12 h 104"/>
                <a:gd name="T106" fmla="*/ 52 w 96"/>
                <a:gd name="T107" fmla="*/ 2 h 104"/>
                <a:gd name="T108" fmla="*/ 60 w 96"/>
                <a:gd name="T109" fmla="*/ 0 h 104"/>
                <a:gd name="T110" fmla="*/ 64 w 96"/>
                <a:gd name="T111" fmla="*/ 6 h 104"/>
                <a:gd name="T112" fmla="*/ 68 w 96"/>
                <a:gd name="T113" fmla="*/ 0 h 104"/>
                <a:gd name="T114" fmla="*/ 74 w 96"/>
                <a:gd name="T115" fmla="*/ 2 h 104"/>
                <a:gd name="T116" fmla="*/ 72 w 96"/>
                <a:gd name="T117" fmla="*/ 6 h 104"/>
                <a:gd name="T118" fmla="*/ 76 w 96"/>
                <a:gd name="T119" fmla="*/ 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6" h="104">
                  <a:moveTo>
                    <a:pt x="76" y="8"/>
                  </a:moveTo>
                  <a:lnTo>
                    <a:pt x="86" y="8"/>
                  </a:lnTo>
                  <a:lnTo>
                    <a:pt x="90" y="14"/>
                  </a:lnTo>
                  <a:lnTo>
                    <a:pt x="88" y="18"/>
                  </a:lnTo>
                  <a:lnTo>
                    <a:pt x="96" y="28"/>
                  </a:lnTo>
                  <a:lnTo>
                    <a:pt x="94" y="38"/>
                  </a:lnTo>
                  <a:lnTo>
                    <a:pt x="86" y="40"/>
                  </a:lnTo>
                  <a:lnTo>
                    <a:pt x="82" y="44"/>
                  </a:lnTo>
                  <a:lnTo>
                    <a:pt x="78" y="44"/>
                  </a:lnTo>
                  <a:lnTo>
                    <a:pt x="76" y="52"/>
                  </a:lnTo>
                  <a:lnTo>
                    <a:pt x="80" y="60"/>
                  </a:lnTo>
                  <a:lnTo>
                    <a:pt x="80" y="66"/>
                  </a:lnTo>
                  <a:lnTo>
                    <a:pt x="76" y="70"/>
                  </a:lnTo>
                  <a:lnTo>
                    <a:pt x="74" y="80"/>
                  </a:lnTo>
                  <a:lnTo>
                    <a:pt x="70" y="86"/>
                  </a:lnTo>
                  <a:lnTo>
                    <a:pt x="68" y="92"/>
                  </a:lnTo>
                  <a:lnTo>
                    <a:pt x="64" y="96"/>
                  </a:lnTo>
                  <a:lnTo>
                    <a:pt x="54" y="90"/>
                  </a:lnTo>
                  <a:lnTo>
                    <a:pt x="44" y="94"/>
                  </a:lnTo>
                  <a:lnTo>
                    <a:pt x="32" y="100"/>
                  </a:lnTo>
                  <a:lnTo>
                    <a:pt x="22" y="102"/>
                  </a:lnTo>
                  <a:lnTo>
                    <a:pt x="12" y="104"/>
                  </a:lnTo>
                  <a:lnTo>
                    <a:pt x="8" y="100"/>
                  </a:lnTo>
                  <a:lnTo>
                    <a:pt x="10" y="94"/>
                  </a:lnTo>
                  <a:lnTo>
                    <a:pt x="8" y="92"/>
                  </a:lnTo>
                  <a:lnTo>
                    <a:pt x="0" y="90"/>
                  </a:lnTo>
                  <a:lnTo>
                    <a:pt x="0" y="82"/>
                  </a:lnTo>
                  <a:lnTo>
                    <a:pt x="2" y="76"/>
                  </a:lnTo>
                  <a:lnTo>
                    <a:pt x="6" y="72"/>
                  </a:lnTo>
                  <a:lnTo>
                    <a:pt x="12" y="74"/>
                  </a:lnTo>
                  <a:lnTo>
                    <a:pt x="12" y="68"/>
                  </a:lnTo>
                  <a:lnTo>
                    <a:pt x="18" y="62"/>
                  </a:lnTo>
                  <a:lnTo>
                    <a:pt x="28" y="62"/>
                  </a:lnTo>
                  <a:lnTo>
                    <a:pt x="30" y="54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14" y="42"/>
                  </a:lnTo>
                  <a:lnTo>
                    <a:pt x="18" y="38"/>
                  </a:lnTo>
                  <a:lnTo>
                    <a:pt x="24" y="38"/>
                  </a:lnTo>
                  <a:lnTo>
                    <a:pt x="22" y="32"/>
                  </a:lnTo>
                  <a:lnTo>
                    <a:pt x="18" y="30"/>
                  </a:lnTo>
                  <a:lnTo>
                    <a:pt x="18" y="26"/>
                  </a:lnTo>
                  <a:lnTo>
                    <a:pt x="20" y="26"/>
                  </a:lnTo>
                  <a:lnTo>
                    <a:pt x="20" y="22"/>
                  </a:lnTo>
                  <a:lnTo>
                    <a:pt x="26" y="18"/>
                  </a:lnTo>
                  <a:lnTo>
                    <a:pt x="32" y="18"/>
                  </a:lnTo>
                  <a:lnTo>
                    <a:pt x="36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50" y="18"/>
                  </a:lnTo>
                  <a:lnTo>
                    <a:pt x="42" y="16"/>
                  </a:lnTo>
                  <a:lnTo>
                    <a:pt x="44" y="8"/>
                  </a:lnTo>
                  <a:lnTo>
                    <a:pt x="52" y="12"/>
                  </a:lnTo>
                  <a:lnTo>
                    <a:pt x="52" y="2"/>
                  </a:lnTo>
                  <a:lnTo>
                    <a:pt x="60" y="0"/>
                  </a:lnTo>
                  <a:lnTo>
                    <a:pt x="64" y="6"/>
                  </a:lnTo>
                  <a:lnTo>
                    <a:pt x="68" y="0"/>
                  </a:lnTo>
                  <a:lnTo>
                    <a:pt x="74" y="2"/>
                  </a:lnTo>
                  <a:lnTo>
                    <a:pt x="72" y="6"/>
                  </a:lnTo>
                  <a:lnTo>
                    <a:pt x="76" y="8"/>
                  </a:lnTo>
                  <a:close/>
                </a:path>
              </a:pathLst>
            </a:custGeom>
            <a:solidFill>
              <a:srgbClr val="7C0E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0" name="Freeform 236"/>
            <p:cNvSpPr>
              <a:spLocks/>
            </p:cNvSpPr>
            <p:nvPr/>
          </p:nvSpPr>
          <p:spPr bwMode="auto">
            <a:xfrm>
              <a:off x="4158" y="3350"/>
              <a:ext cx="136" cy="254"/>
            </a:xfrm>
            <a:custGeom>
              <a:avLst/>
              <a:gdLst>
                <a:gd name="T0" fmla="*/ 136 w 136"/>
                <a:gd name="T1" fmla="*/ 210 h 254"/>
                <a:gd name="T2" fmla="*/ 116 w 136"/>
                <a:gd name="T3" fmla="*/ 230 h 254"/>
                <a:gd name="T4" fmla="*/ 124 w 136"/>
                <a:gd name="T5" fmla="*/ 242 h 254"/>
                <a:gd name="T6" fmla="*/ 96 w 136"/>
                <a:gd name="T7" fmla="*/ 250 h 254"/>
                <a:gd name="T8" fmla="*/ 76 w 136"/>
                <a:gd name="T9" fmla="*/ 250 h 254"/>
                <a:gd name="T10" fmla="*/ 56 w 136"/>
                <a:gd name="T11" fmla="*/ 248 h 254"/>
                <a:gd name="T12" fmla="*/ 38 w 136"/>
                <a:gd name="T13" fmla="*/ 252 h 254"/>
                <a:gd name="T14" fmla="*/ 16 w 136"/>
                <a:gd name="T15" fmla="*/ 250 h 254"/>
                <a:gd name="T16" fmla="*/ 0 w 136"/>
                <a:gd name="T17" fmla="*/ 252 h 254"/>
                <a:gd name="T18" fmla="*/ 16 w 136"/>
                <a:gd name="T19" fmla="*/ 240 h 254"/>
                <a:gd name="T20" fmla="*/ 30 w 136"/>
                <a:gd name="T21" fmla="*/ 228 h 254"/>
                <a:gd name="T22" fmla="*/ 48 w 136"/>
                <a:gd name="T23" fmla="*/ 226 h 254"/>
                <a:gd name="T24" fmla="*/ 42 w 136"/>
                <a:gd name="T25" fmla="*/ 218 h 254"/>
                <a:gd name="T26" fmla="*/ 28 w 136"/>
                <a:gd name="T27" fmla="*/ 208 h 254"/>
                <a:gd name="T28" fmla="*/ 20 w 136"/>
                <a:gd name="T29" fmla="*/ 198 h 254"/>
                <a:gd name="T30" fmla="*/ 40 w 136"/>
                <a:gd name="T31" fmla="*/ 184 h 254"/>
                <a:gd name="T32" fmla="*/ 32 w 136"/>
                <a:gd name="T33" fmla="*/ 172 h 254"/>
                <a:gd name="T34" fmla="*/ 40 w 136"/>
                <a:gd name="T35" fmla="*/ 158 h 254"/>
                <a:gd name="T36" fmla="*/ 62 w 136"/>
                <a:gd name="T37" fmla="*/ 152 h 254"/>
                <a:gd name="T38" fmla="*/ 62 w 136"/>
                <a:gd name="T39" fmla="*/ 144 h 254"/>
                <a:gd name="T40" fmla="*/ 64 w 136"/>
                <a:gd name="T41" fmla="*/ 122 h 254"/>
                <a:gd name="T42" fmla="*/ 48 w 136"/>
                <a:gd name="T43" fmla="*/ 122 h 254"/>
                <a:gd name="T44" fmla="*/ 32 w 136"/>
                <a:gd name="T45" fmla="*/ 112 h 254"/>
                <a:gd name="T46" fmla="*/ 38 w 136"/>
                <a:gd name="T47" fmla="*/ 100 h 254"/>
                <a:gd name="T48" fmla="*/ 20 w 136"/>
                <a:gd name="T49" fmla="*/ 90 h 254"/>
                <a:gd name="T50" fmla="*/ 34 w 136"/>
                <a:gd name="T51" fmla="*/ 84 h 254"/>
                <a:gd name="T52" fmla="*/ 32 w 136"/>
                <a:gd name="T53" fmla="*/ 74 h 254"/>
                <a:gd name="T54" fmla="*/ 34 w 136"/>
                <a:gd name="T55" fmla="*/ 60 h 254"/>
                <a:gd name="T56" fmla="*/ 24 w 136"/>
                <a:gd name="T57" fmla="*/ 40 h 254"/>
                <a:gd name="T58" fmla="*/ 40 w 136"/>
                <a:gd name="T59" fmla="*/ 36 h 254"/>
                <a:gd name="T60" fmla="*/ 52 w 136"/>
                <a:gd name="T61" fmla="*/ 22 h 254"/>
                <a:gd name="T62" fmla="*/ 68 w 136"/>
                <a:gd name="T63" fmla="*/ 12 h 254"/>
                <a:gd name="T64" fmla="*/ 82 w 136"/>
                <a:gd name="T65" fmla="*/ 4 h 254"/>
                <a:gd name="T66" fmla="*/ 88 w 136"/>
                <a:gd name="T67" fmla="*/ 12 h 254"/>
                <a:gd name="T68" fmla="*/ 76 w 136"/>
                <a:gd name="T69" fmla="*/ 28 h 254"/>
                <a:gd name="T70" fmla="*/ 76 w 136"/>
                <a:gd name="T71" fmla="*/ 40 h 254"/>
                <a:gd name="T72" fmla="*/ 96 w 136"/>
                <a:gd name="T73" fmla="*/ 58 h 254"/>
                <a:gd name="T74" fmla="*/ 76 w 136"/>
                <a:gd name="T75" fmla="*/ 78 h 254"/>
                <a:gd name="T76" fmla="*/ 76 w 136"/>
                <a:gd name="T77" fmla="*/ 90 h 254"/>
                <a:gd name="T78" fmla="*/ 92 w 136"/>
                <a:gd name="T79" fmla="*/ 120 h 254"/>
                <a:gd name="T80" fmla="*/ 106 w 136"/>
                <a:gd name="T81" fmla="*/ 138 h 254"/>
                <a:gd name="T82" fmla="*/ 114 w 136"/>
                <a:gd name="T83" fmla="*/ 172 h 254"/>
                <a:gd name="T84" fmla="*/ 116 w 136"/>
                <a:gd name="T85" fmla="*/ 18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254">
                  <a:moveTo>
                    <a:pt x="124" y="186"/>
                  </a:moveTo>
                  <a:lnTo>
                    <a:pt x="134" y="194"/>
                  </a:lnTo>
                  <a:lnTo>
                    <a:pt x="136" y="210"/>
                  </a:lnTo>
                  <a:lnTo>
                    <a:pt x="124" y="220"/>
                  </a:lnTo>
                  <a:lnTo>
                    <a:pt x="116" y="222"/>
                  </a:lnTo>
                  <a:lnTo>
                    <a:pt x="116" y="230"/>
                  </a:lnTo>
                  <a:lnTo>
                    <a:pt x="126" y="232"/>
                  </a:lnTo>
                  <a:lnTo>
                    <a:pt x="128" y="238"/>
                  </a:lnTo>
                  <a:lnTo>
                    <a:pt x="124" y="242"/>
                  </a:lnTo>
                  <a:lnTo>
                    <a:pt x="114" y="242"/>
                  </a:lnTo>
                  <a:lnTo>
                    <a:pt x="110" y="250"/>
                  </a:lnTo>
                  <a:lnTo>
                    <a:pt x="96" y="250"/>
                  </a:lnTo>
                  <a:lnTo>
                    <a:pt x="86" y="246"/>
                  </a:lnTo>
                  <a:lnTo>
                    <a:pt x="84" y="250"/>
                  </a:lnTo>
                  <a:lnTo>
                    <a:pt x="76" y="250"/>
                  </a:lnTo>
                  <a:lnTo>
                    <a:pt x="68" y="246"/>
                  </a:lnTo>
                  <a:lnTo>
                    <a:pt x="64" y="250"/>
                  </a:lnTo>
                  <a:lnTo>
                    <a:pt x="56" y="248"/>
                  </a:lnTo>
                  <a:lnTo>
                    <a:pt x="52" y="244"/>
                  </a:lnTo>
                  <a:lnTo>
                    <a:pt x="42" y="242"/>
                  </a:lnTo>
                  <a:lnTo>
                    <a:pt x="38" y="252"/>
                  </a:lnTo>
                  <a:lnTo>
                    <a:pt x="30" y="252"/>
                  </a:lnTo>
                  <a:lnTo>
                    <a:pt x="24" y="248"/>
                  </a:lnTo>
                  <a:lnTo>
                    <a:pt x="16" y="250"/>
                  </a:lnTo>
                  <a:lnTo>
                    <a:pt x="12" y="254"/>
                  </a:lnTo>
                  <a:lnTo>
                    <a:pt x="6" y="254"/>
                  </a:lnTo>
                  <a:lnTo>
                    <a:pt x="0" y="252"/>
                  </a:lnTo>
                  <a:lnTo>
                    <a:pt x="0" y="246"/>
                  </a:lnTo>
                  <a:lnTo>
                    <a:pt x="10" y="246"/>
                  </a:lnTo>
                  <a:lnTo>
                    <a:pt x="16" y="240"/>
                  </a:lnTo>
                  <a:lnTo>
                    <a:pt x="24" y="236"/>
                  </a:lnTo>
                  <a:lnTo>
                    <a:pt x="24" y="232"/>
                  </a:lnTo>
                  <a:lnTo>
                    <a:pt x="30" y="228"/>
                  </a:lnTo>
                  <a:lnTo>
                    <a:pt x="32" y="224"/>
                  </a:lnTo>
                  <a:lnTo>
                    <a:pt x="40" y="224"/>
                  </a:lnTo>
                  <a:lnTo>
                    <a:pt x="48" y="226"/>
                  </a:lnTo>
                  <a:lnTo>
                    <a:pt x="54" y="220"/>
                  </a:lnTo>
                  <a:lnTo>
                    <a:pt x="48" y="218"/>
                  </a:lnTo>
                  <a:lnTo>
                    <a:pt x="42" y="218"/>
                  </a:lnTo>
                  <a:lnTo>
                    <a:pt x="40" y="216"/>
                  </a:lnTo>
                  <a:lnTo>
                    <a:pt x="30" y="212"/>
                  </a:lnTo>
                  <a:lnTo>
                    <a:pt x="28" y="208"/>
                  </a:lnTo>
                  <a:lnTo>
                    <a:pt x="18" y="210"/>
                  </a:lnTo>
                  <a:lnTo>
                    <a:pt x="16" y="206"/>
                  </a:lnTo>
                  <a:lnTo>
                    <a:pt x="20" y="198"/>
                  </a:lnTo>
                  <a:lnTo>
                    <a:pt x="24" y="194"/>
                  </a:lnTo>
                  <a:lnTo>
                    <a:pt x="36" y="192"/>
                  </a:lnTo>
                  <a:lnTo>
                    <a:pt x="40" y="184"/>
                  </a:lnTo>
                  <a:lnTo>
                    <a:pt x="40" y="180"/>
                  </a:lnTo>
                  <a:lnTo>
                    <a:pt x="32" y="178"/>
                  </a:lnTo>
                  <a:lnTo>
                    <a:pt x="32" y="172"/>
                  </a:lnTo>
                  <a:lnTo>
                    <a:pt x="40" y="172"/>
                  </a:lnTo>
                  <a:lnTo>
                    <a:pt x="38" y="162"/>
                  </a:lnTo>
                  <a:lnTo>
                    <a:pt x="40" y="158"/>
                  </a:lnTo>
                  <a:lnTo>
                    <a:pt x="46" y="162"/>
                  </a:lnTo>
                  <a:lnTo>
                    <a:pt x="58" y="162"/>
                  </a:lnTo>
                  <a:lnTo>
                    <a:pt x="62" y="152"/>
                  </a:lnTo>
                  <a:lnTo>
                    <a:pt x="68" y="148"/>
                  </a:lnTo>
                  <a:lnTo>
                    <a:pt x="66" y="144"/>
                  </a:lnTo>
                  <a:lnTo>
                    <a:pt x="62" y="144"/>
                  </a:lnTo>
                  <a:lnTo>
                    <a:pt x="60" y="136"/>
                  </a:lnTo>
                  <a:lnTo>
                    <a:pt x="56" y="130"/>
                  </a:lnTo>
                  <a:lnTo>
                    <a:pt x="64" y="122"/>
                  </a:lnTo>
                  <a:lnTo>
                    <a:pt x="60" y="120"/>
                  </a:lnTo>
                  <a:lnTo>
                    <a:pt x="54" y="124"/>
                  </a:lnTo>
                  <a:lnTo>
                    <a:pt x="48" y="122"/>
                  </a:lnTo>
                  <a:lnTo>
                    <a:pt x="44" y="124"/>
                  </a:lnTo>
                  <a:lnTo>
                    <a:pt x="36" y="118"/>
                  </a:lnTo>
                  <a:lnTo>
                    <a:pt x="32" y="112"/>
                  </a:lnTo>
                  <a:lnTo>
                    <a:pt x="40" y="108"/>
                  </a:lnTo>
                  <a:lnTo>
                    <a:pt x="42" y="100"/>
                  </a:lnTo>
                  <a:lnTo>
                    <a:pt x="38" y="100"/>
                  </a:lnTo>
                  <a:lnTo>
                    <a:pt x="32" y="100"/>
                  </a:lnTo>
                  <a:lnTo>
                    <a:pt x="32" y="94"/>
                  </a:lnTo>
                  <a:lnTo>
                    <a:pt x="20" y="90"/>
                  </a:lnTo>
                  <a:lnTo>
                    <a:pt x="20" y="84"/>
                  </a:lnTo>
                  <a:lnTo>
                    <a:pt x="26" y="80"/>
                  </a:lnTo>
                  <a:lnTo>
                    <a:pt x="34" y="84"/>
                  </a:lnTo>
                  <a:lnTo>
                    <a:pt x="40" y="76"/>
                  </a:lnTo>
                  <a:lnTo>
                    <a:pt x="36" y="70"/>
                  </a:lnTo>
                  <a:lnTo>
                    <a:pt x="32" y="74"/>
                  </a:lnTo>
                  <a:lnTo>
                    <a:pt x="26" y="68"/>
                  </a:lnTo>
                  <a:lnTo>
                    <a:pt x="26" y="62"/>
                  </a:lnTo>
                  <a:lnTo>
                    <a:pt x="34" y="60"/>
                  </a:lnTo>
                  <a:lnTo>
                    <a:pt x="38" y="50"/>
                  </a:lnTo>
                  <a:lnTo>
                    <a:pt x="30" y="46"/>
                  </a:lnTo>
                  <a:lnTo>
                    <a:pt x="24" y="40"/>
                  </a:lnTo>
                  <a:lnTo>
                    <a:pt x="30" y="32"/>
                  </a:lnTo>
                  <a:lnTo>
                    <a:pt x="36" y="32"/>
                  </a:lnTo>
                  <a:lnTo>
                    <a:pt x="40" y="36"/>
                  </a:lnTo>
                  <a:lnTo>
                    <a:pt x="42" y="30"/>
                  </a:lnTo>
                  <a:lnTo>
                    <a:pt x="48" y="26"/>
                  </a:lnTo>
                  <a:lnTo>
                    <a:pt x="52" y="22"/>
                  </a:lnTo>
                  <a:lnTo>
                    <a:pt x="54" y="12"/>
                  </a:lnTo>
                  <a:lnTo>
                    <a:pt x="60" y="8"/>
                  </a:lnTo>
                  <a:lnTo>
                    <a:pt x="68" y="12"/>
                  </a:lnTo>
                  <a:lnTo>
                    <a:pt x="80" y="12"/>
                  </a:lnTo>
                  <a:lnTo>
                    <a:pt x="80" y="10"/>
                  </a:lnTo>
                  <a:lnTo>
                    <a:pt x="82" y="4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88" y="12"/>
                  </a:lnTo>
                  <a:lnTo>
                    <a:pt x="86" y="18"/>
                  </a:lnTo>
                  <a:lnTo>
                    <a:pt x="86" y="26"/>
                  </a:lnTo>
                  <a:lnTo>
                    <a:pt x="76" y="28"/>
                  </a:lnTo>
                  <a:lnTo>
                    <a:pt x="66" y="36"/>
                  </a:lnTo>
                  <a:lnTo>
                    <a:pt x="66" y="38"/>
                  </a:lnTo>
                  <a:lnTo>
                    <a:pt x="76" y="40"/>
                  </a:lnTo>
                  <a:lnTo>
                    <a:pt x="94" y="44"/>
                  </a:lnTo>
                  <a:lnTo>
                    <a:pt x="96" y="48"/>
                  </a:lnTo>
                  <a:lnTo>
                    <a:pt x="96" y="58"/>
                  </a:lnTo>
                  <a:lnTo>
                    <a:pt x="86" y="70"/>
                  </a:lnTo>
                  <a:lnTo>
                    <a:pt x="86" y="78"/>
                  </a:lnTo>
                  <a:lnTo>
                    <a:pt x="76" y="78"/>
                  </a:lnTo>
                  <a:lnTo>
                    <a:pt x="76" y="82"/>
                  </a:lnTo>
                  <a:lnTo>
                    <a:pt x="80" y="86"/>
                  </a:lnTo>
                  <a:lnTo>
                    <a:pt x="76" y="90"/>
                  </a:lnTo>
                  <a:lnTo>
                    <a:pt x="86" y="94"/>
                  </a:lnTo>
                  <a:lnTo>
                    <a:pt x="92" y="106"/>
                  </a:lnTo>
                  <a:lnTo>
                    <a:pt x="92" y="120"/>
                  </a:lnTo>
                  <a:lnTo>
                    <a:pt x="90" y="128"/>
                  </a:lnTo>
                  <a:lnTo>
                    <a:pt x="92" y="136"/>
                  </a:lnTo>
                  <a:lnTo>
                    <a:pt x="106" y="138"/>
                  </a:lnTo>
                  <a:lnTo>
                    <a:pt x="110" y="156"/>
                  </a:lnTo>
                  <a:lnTo>
                    <a:pt x="114" y="164"/>
                  </a:lnTo>
                  <a:lnTo>
                    <a:pt x="114" y="172"/>
                  </a:lnTo>
                  <a:lnTo>
                    <a:pt x="116" y="176"/>
                  </a:lnTo>
                  <a:lnTo>
                    <a:pt x="112" y="184"/>
                  </a:lnTo>
                  <a:lnTo>
                    <a:pt x="116" y="188"/>
                  </a:lnTo>
                  <a:lnTo>
                    <a:pt x="124" y="186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1" name="Freeform 237"/>
            <p:cNvSpPr>
              <a:spLocks/>
            </p:cNvSpPr>
            <p:nvPr/>
          </p:nvSpPr>
          <p:spPr bwMode="auto">
            <a:xfrm>
              <a:off x="4044" y="3444"/>
              <a:ext cx="96" cy="104"/>
            </a:xfrm>
            <a:custGeom>
              <a:avLst/>
              <a:gdLst>
                <a:gd name="T0" fmla="*/ 76 w 96"/>
                <a:gd name="T1" fmla="*/ 8 h 104"/>
                <a:gd name="T2" fmla="*/ 86 w 96"/>
                <a:gd name="T3" fmla="*/ 8 h 104"/>
                <a:gd name="T4" fmla="*/ 90 w 96"/>
                <a:gd name="T5" fmla="*/ 14 h 104"/>
                <a:gd name="T6" fmla="*/ 88 w 96"/>
                <a:gd name="T7" fmla="*/ 18 h 104"/>
                <a:gd name="T8" fmla="*/ 96 w 96"/>
                <a:gd name="T9" fmla="*/ 28 h 104"/>
                <a:gd name="T10" fmla="*/ 94 w 96"/>
                <a:gd name="T11" fmla="*/ 38 h 104"/>
                <a:gd name="T12" fmla="*/ 86 w 96"/>
                <a:gd name="T13" fmla="*/ 40 h 104"/>
                <a:gd name="T14" fmla="*/ 82 w 96"/>
                <a:gd name="T15" fmla="*/ 44 h 104"/>
                <a:gd name="T16" fmla="*/ 78 w 96"/>
                <a:gd name="T17" fmla="*/ 44 h 104"/>
                <a:gd name="T18" fmla="*/ 76 w 96"/>
                <a:gd name="T19" fmla="*/ 52 h 104"/>
                <a:gd name="T20" fmla="*/ 80 w 96"/>
                <a:gd name="T21" fmla="*/ 60 h 104"/>
                <a:gd name="T22" fmla="*/ 80 w 96"/>
                <a:gd name="T23" fmla="*/ 66 h 104"/>
                <a:gd name="T24" fmla="*/ 76 w 96"/>
                <a:gd name="T25" fmla="*/ 70 h 104"/>
                <a:gd name="T26" fmla="*/ 74 w 96"/>
                <a:gd name="T27" fmla="*/ 80 h 104"/>
                <a:gd name="T28" fmla="*/ 70 w 96"/>
                <a:gd name="T29" fmla="*/ 86 h 104"/>
                <a:gd name="T30" fmla="*/ 68 w 96"/>
                <a:gd name="T31" fmla="*/ 92 h 104"/>
                <a:gd name="T32" fmla="*/ 64 w 96"/>
                <a:gd name="T33" fmla="*/ 96 h 104"/>
                <a:gd name="T34" fmla="*/ 54 w 96"/>
                <a:gd name="T35" fmla="*/ 90 h 104"/>
                <a:gd name="T36" fmla="*/ 44 w 96"/>
                <a:gd name="T37" fmla="*/ 94 h 104"/>
                <a:gd name="T38" fmla="*/ 32 w 96"/>
                <a:gd name="T39" fmla="*/ 100 h 104"/>
                <a:gd name="T40" fmla="*/ 22 w 96"/>
                <a:gd name="T41" fmla="*/ 102 h 104"/>
                <a:gd name="T42" fmla="*/ 12 w 96"/>
                <a:gd name="T43" fmla="*/ 104 h 104"/>
                <a:gd name="T44" fmla="*/ 8 w 96"/>
                <a:gd name="T45" fmla="*/ 100 h 104"/>
                <a:gd name="T46" fmla="*/ 10 w 96"/>
                <a:gd name="T47" fmla="*/ 94 h 104"/>
                <a:gd name="T48" fmla="*/ 8 w 96"/>
                <a:gd name="T49" fmla="*/ 92 h 104"/>
                <a:gd name="T50" fmla="*/ 0 w 96"/>
                <a:gd name="T51" fmla="*/ 90 h 104"/>
                <a:gd name="T52" fmla="*/ 0 w 96"/>
                <a:gd name="T53" fmla="*/ 82 h 104"/>
                <a:gd name="T54" fmla="*/ 2 w 96"/>
                <a:gd name="T55" fmla="*/ 76 h 104"/>
                <a:gd name="T56" fmla="*/ 6 w 96"/>
                <a:gd name="T57" fmla="*/ 72 h 104"/>
                <a:gd name="T58" fmla="*/ 12 w 96"/>
                <a:gd name="T59" fmla="*/ 74 h 104"/>
                <a:gd name="T60" fmla="*/ 12 w 96"/>
                <a:gd name="T61" fmla="*/ 68 h 104"/>
                <a:gd name="T62" fmla="*/ 18 w 96"/>
                <a:gd name="T63" fmla="*/ 62 h 104"/>
                <a:gd name="T64" fmla="*/ 28 w 96"/>
                <a:gd name="T65" fmla="*/ 62 h 104"/>
                <a:gd name="T66" fmla="*/ 30 w 96"/>
                <a:gd name="T67" fmla="*/ 54 h 104"/>
                <a:gd name="T68" fmla="*/ 24 w 96"/>
                <a:gd name="T69" fmla="*/ 50 h 104"/>
                <a:gd name="T70" fmla="*/ 18 w 96"/>
                <a:gd name="T71" fmla="*/ 48 h 104"/>
                <a:gd name="T72" fmla="*/ 14 w 96"/>
                <a:gd name="T73" fmla="*/ 42 h 104"/>
                <a:gd name="T74" fmla="*/ 18 w 96"/>
                <a:gd name="T75" fmla="*/ 38 h 104"/>
                <a:gd name="T76" fmla="*/ 24 w 96"/>
                <a:gd name="T77" fmla="*/ 38 h 104"/>
                <a:gd name="T78" fmla="*/ 22 w 96"/>
                <a:gd name="T79" fmla="*/ 32 h 104"/>
                <a:gd name="T80" fmla="*/ 18 w 96"/>
                <a:gd name="T81" fmla="*/ 30 h 104"/>
                <a:gd name="T82" fmla="*/ 18 w 96"/>
                <a:gd name="T83" fmla="*/ 26 h 104"/>
                <a:gd name="T84" fmla="*/ 20 w 96"/>
                <a:gd name="T85" fmla="*/ 26 h 104"/>
                <a:gd name="T86" fmla="*/ 20 w 96"/>
                <a:gd name="T87" fmla="*/ 22 h 104"/>
                <a:gd name="T88" fmla="*/ 26 w 96"/>
                <a:gd name="T89" fmla="*/ 18 h 104"/>
                <a:gd name="T90" fmla="*/ 32 w 96"/>
                <a:gd name="T91" fmla="*/ 18 h 104"/>
                <a:gd name="T92" fmla="*/ 36 w 96"/>
                <a:gd name="T93" fmla="*/ 24 h 104"/>
                <a:gd name="T94" fmla="*/ 44 w 96"/>
                <a:gd name="T95" fmla="*/ 24 h 104"/>
                <a:gd name="T96" fmla="*/ 46 w 96"/>
                <a:gd name="T97" fmla="*/ 20 h 104"/>
                <a:gd name="T98" fmla="*/ 50 w 96"/>
                <a:gd name="T99" fmla="*/ 18 h 104"/>
                <a:gd name="T100" fmla="*/ 42 w 96"/>
                <a:gd name="T101" fmla="*/ 16 h 104"/>
                <a:gd name="T102" fmla="*/ 44 w 96"/>
                <a:gd name="T103" fmla="*/ 8 h 104"/>
                <a:gd name="T104" fmla="*/ 52 w 96"/>
                <a:gd name="T105" fmla="*/ 12 h 104"/>
                <a:gd name="T106" fmla="*/ 52 w 96"/>
                <a:gd name="T107" fmla="*/ 2 h 104"/>
                <a:gd name="T108" fmla="*/ 60 w 96"/>
                <a:gd name="T109" fmla="*/ 0 h 104"/>
                <a:gd name="T110" fmla="*/ 64 w 96"/>
                <a:gd name="T111" fmla="*/ 6 h 104"/>
                <a:gd name="T112" fmla="*/ 68 w 96"/>
                <a:gd name="T113" fmla="*/ 0 h 104"/>
                <a:gd name="T114" fmla="*/ 74 w 96"/>
                <a:gd name="T115" fmla="*/ 2 h 104"/>
                <a:gd name="T116" fmla="*/ 72 w 96"/>
                <a:gd name="T117" fmla="*/ 6 h 104"/>
                <a:gd name="T118" fmla="*/ 76 w 96"/>
                <a:gd name="T119" fmla="*/ 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6" h="104">
                  <a:moveTo>
                    <a:pt x="76" y="8"/>
                  </a:moveTo>
                  <a:lnTo>
                    <a:pt x="86" y="8"/>
                  </a:lnTo>
                  <a:lnTo>
                    <a:pt x="90" y="14"/>
                  </a:lnTo>
                  <a:lnTo>
                    <a:pt x="88" y="18"/>
                  </a:lnTo>
                  <a:lnTo>
                    <a:pt x="96" y="28"/>
                  </a:lnTo>
                  <a:lnTo>
                    <a:pt x="94" y="38"/>
                  </a:lnTo>
                  <a:lnTo>
                    <a:pt x="86" y="40"/>
                  </a:lnTo>
                  <a:lnTo>
                    <a:pt x="82" y="44"/>
                  </a:lnTo>
                  <a:lnTo>
                    <a:pt x="78" y="44"/>
                  </a:lnTo>
                  <a:lnTo>
                    <a:pt x="76" y="52"/>
                  </a:lnTo>
                  <a:lnTo>
                    <a:pt x="80" y="60"/>
                  </a:lnTo>
                  <a:lnTo>
                    <a:pt x="80" y="66"/>
                  </a:lnTo>
                  <a:lnTo>
                    <a:pt x="76" y="70"/>
                  </a:lnTo>
                  <a:lnTo>
                    <a:pt x="74" y="80"/>
                  </a:lnTo>
                  <a:lnTo>
                    <a:pt x="70" y="86"/>
                  </a:lnTo>
                  <a:lnTo>
                    <a:pt x="68" y="92"/>
                  </a:lnTo>
                  <a:lnTo>
                    <a:pt x="64" y="96"/>
                  </a:lnTo>
                  <a:lnTo>
                    <a:pt x="54" y="90"/>
                  </a:lnTo>
                  <a:lnTo>
                    <a:pt x="44" y="94"/>
                  </a:lnTo>
                  <a:lnTo>
                    <a:pt x="32" y="100"/>
                  </a:lnTo>
                  <a:lnTo>
                    <a:pt x="22" y="102"/>
                  </a:lnTo>
                  <a:lnTo>
                    <a:pt x="12" y="104"/>
                  </a:lnTo>
                  <a:lnTo>
                    <a:pt x="8" y="100"/>
                  </a:lnTo>
                  <a:lnTo>
                    <a:pt x="10" y="94"/>
                  </a:lnTo>
                  <a:lnTo>
                    <a:pt x="8" y="92"/>
                  </a:lnTo>
                  <a:lnTo>
                    <a:pt x="0" y="90"/>
                  </a:lnTo>
                  <a:lnTo>
                    <a:pt x="0" y="82"/>
                  </a:lnTo>
                  <a:lnTo>
                    <a:pt x="2" y="76"/>
                  </a:lnTo>
                  <a:lnTo>
                    <a:pt x="6" y="72"/>
                  </a:lnTo>
                  <a:lnTo>
                    <a:pt x="12" y="74"/>
                  </a:lnTo>
                  <a:lnTo>
                    <a:pt x="12" y="68"/>
                  </a:lnTo>
                  <a:lnTo>
                    <a:pt x="18" y="62"/>
                  </a:lnTo>
                  <a:lnTo>
                    <a:pt x="28" y="62"/>
                  </a:lnTo>
                  <a:lnTo>
                    <a:pt x="30" y="54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14" y="42"/>
                  </a:lnTo>
                  <a:lnTo>
                    <a:pt x="18" y="38"/>
                  </a:lnTo>
                  <a:lnTo>
                    <a:pt x="24" y="38"/>
                  </a:lnTo>
                  <a:lnTo>
                    <a:pt x="22" y="32"/>
                  </a:lnTo>
                  <a:lnTo>
                    <a:pt x="18" y="30"/>
                  </a:lnTo>
                  <a:lnTo>
                    <a:pt x="18" y="26"/>
                  </a:lnTo>
                  <a:lnTo>
                    <a:pt x="20" y="26"/>
                  </a:lnTo>
                  <a:lnTo>
                    <a:pt x="20" y="22"/>
                  </a:lnTo>
                  <a:lnTo>
                    <a:pt x="26" y="18"/>
                  </a:lnTo>
                  <a:lnTo>
                    <a:pt x="32" y="18"/>
                  </a:lnTo>
                  <a:lnTo>
                    <a:pt x="36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50" y="18"/>
                  </a:lnTo>
                  <a:lnTo>
                    <a:pt x="42" y="16"/>
                  </a:lnTo>
                  <a:lnTo>
                    <a:pt x="44" y="8"/>
                  </a:lnTo>
                  <a:lnTo>
                    <a:pt x="52" y="12"/>
                  </a:lnTo>
                  <a:lnTo>
                    <a:pt x="52" y="2"/>
                  </a:lnTo>
                  <a:lnTo>
                    <a:pt x="60" y="0"/>
                  </a:lnTo>
                  <a:lnTo>
                    <a:pt x="64" y="6"/>
                  </a:lnTo>
                  <a:lnTo>
                    <a:pt x="68" y="0"/>
                  </a:lnTo>
                  <a:lnTo>
                    <a:pt x="74" y="2"/>
                  </a:lnTo>
                  <a:lnTo>
                    <a:pt x="72" y="6"/>
                  </a:lnTo>
                  <a:lnTo>
                    <a:pt x="76" y="8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2" name="Freeform 238"/>
            <p:cNvSpPr>
              <a:spLocks/>
            </p:cNvSpPr>
            <p:nvPr/>
          </p:nvSpPr>
          <p:spPr bwMode="auto">
            <a:xfrm>
              <a:off x="4016" y="3356"/>
              <a:ext cx="916" cy="672"/>
            </a:xfrm>
            <a:custGeom>
              <a:avLst/>
              <a:gdLst>
                <a:gd name="T0" fmla="*/ 596 w 916"/>
                <a:gd name="T1" fmla="*/ 38 h 672"/>
                <a:gd name="T2" fmla="*/ 622 w 916"/>
                <a:gd name="T3" fmla="*/ 52 h 672"/>
                <a:gd name="T4" fmla="*/ 598 w 916"/>
                <a:gd name="T5" fmla="*/ 68 h 672"/>
                <a:gd name="T6" fmla="*/ 580 w 916"/>
                <a:gd name="T7" fmla="*/ 148 h 672"/>
                <a:gd name="T8" fmla="*/ 530 w 916"/>
                <a:gd name="T9" fmla="*/ 164 h 672"/>
                <a:gd name="T10" fmla="*/ 468 w 916"/>
                <a:gd name="T11" fmla="*/ 174 h 672"/>
                <a:gd name="T12" fmla="*/ 432 w 916"/>
                <a:gd name="T13" fmla="*/ 180 h 672"/>
                <a:gd name="T14" fmla="*/ 420 w 916"/>
                <a:gd name="T15" fmla="*/ 132 h 672"/>
                <a:gd name="T16" fmla="*/ 416 w 916"/>
                <a:gd name="T17" fmla="*/ 84 h 672"/>
                <a:gd name="T18" fmla="*/ 384 w 916"/>
                <a:gd name="T19" fmla="*/ 128 h 672"/>
                <a:gd name="T20" fmla="*/ 398 w 916"/>
                <a:gd name="T21" fmla="*/ 182 h 672"/>
                <a:gd name="T22" fmla="*/ 364 w 916"/>
                <a:gd name="T23" fmla="*/ 212 h 672"/>
                <a:gd name="T24" fmla="*/ 320 w 916"/>
                <a:gd name="T25" fmla="*/ 232 h 672"/>
                <a:gd name="T26" fmla="*/ 272 w 916"/>
                <a:gd name="T27" fmla="*/ 294 h 672"/>
                <a:gd name="T28" fmla="*/ 208 w 916"/>
                <a:gd name="T29" fmla="*/ 312 h 672"/>
                <a:gd name="T30" fmla="*/ 152 w 916"/>
                <a:gd name="T31" fmla="*/ 330 h 672"/>
                <a:gd name="T32" fmla="*/ 192 w 916"/>
                <a:gd name="T33" fmla="*/ 370 h 672"/>
                <a:gd name="T34" fmla="*/ 186 w 916"/>
                <a:gd name="T35" fmla="*/ 480 h 672"/>
                <a:gd name="T36" fmla="*/ 80 w 916"/>
                <a:gd name="T37" fmla="*/ 442 h 672"/>
                <a:gd name="T38" fmla="*/ 32 w 916"/>
                <a:gd name="T39" fmla="*/ 520 h 672"/>
                <a:gd name="T40" fmla="*/ 0 w 916"/>
                <a:gd name="T41" fmla="*/ 620 h 672"/>
                <a:gd name="T42" fmla="*/ 60 w 916"/>
                <a:gd name="T43" fmla="*/ 670 h 672"/>
                <a:gd name="T44" fmla="*/ 130 w 916"/>
                <a:gd name="T45" fmla="*/ 668 h 672"/>
                <a:gd name="T46" fmla="*/ 204 w 916"/>
                <a:gd name="T47" fmla="*/ 620 h 672"/>
                <a:gd name="T48" fmla="*/ 230 w 916"/>
                <a:gd name="T49" fmla="*/ 556 h 672"/>
                <a:gd name="T50" fmla="*/ 294 w 916"/>
                <a:gd name="T51" fmla="*/ 488 h 672"/>
                <a:gd name="T52" fmla="*/ 376 w 916"/>
                <a:gd name="T53" fmla="*/ 486 h 672"/>
                <a:gd name="T54" fmla="*/ 420 w 916"/>
                <a:gd name="T55" fmla="*/ 508 h 672"/>
                <a:gd name="T56" fmla="*/ 502 w 916"/>
                <a:gd name="T57" fmla="*/ 572 h 672"/>
                <a:gd name="T58" fmla="*/ 540 w 916"/>
                <a:gd name="T59" fmla="*/ 614 h 672"/>
                <a:gd name="T60" fmla="*/ 536 w 916"/>
                <a:gd name="T61" fmla="*/ 654 h 672"/>
                <a:gd name="T62" fmla="*/ 558 w 916"/>
                <a:gd name="T63" fmla="*/ 604 h 672"/>
                <a:gd name="T64" fmla="*/ 584 w 916"/>
                <a:gd name="T65" fmla="*/ 576 h 672"/>
                <a:gd name="T66" fmla="*/ 484 w 916"/>
                <a:gd name="T67" fmla="*/ 498 h 672"/>
                <a:gd name="T68" fmla="*/ 482 w 916"/>
                <a:gd name="T69" fmla="*/ 434 h 672"/>
                <a:gd name="T70" fmla="*/ 510 w 916"/>
                <a:gd name="T71" fmla="*/ 476 h 672"/>
                <a:gd name="T72" fmla="*/ 592 w 916"/>
                <a:gd name="T73" fmla="*/ 530 h 672"/>
                <a:gd name="T74" fmla="*/ 628 w 916"/>
                <a:gd name="T75" fmla="*/ 602 h 672"/>
                <a:gd name="T76" fmla="*/ 686 w 916"/>
                <a:gd name="T77" fmla="*/ 622 h 672"/>
                <a:gd name="T78" fmla="*/ 722 w 916"/>
                <a:gd name="T79" fmla="*/ 618 h 672"/>
                <a:gd name="T80" fmla="*/ 676 w 916"/>
                <a:gd name="T81" fmla="*/ 556 h 672"/>
                <a:gd name="T82" fmla="*/ 738 w 916"/>
                <a:gd name="T83" fmla="*/ 538 h 672"/>
                <a:gd name="T84" fmla="*/ 758 w 916"/>
                <a:gd name="T85" fmla="*/ 484 h 672"/>
                <a:gd name="T86" fmla="*/ 778 w 916"/>
                <a:gd name="T87" fmla="*/ 446 h 672"/>
                <a:gd name="T88" fmla="*/ 786 w 916"/>
                <a:gd name="T89" fmla="*/ 404 h 672"/>
                <a:gd name="T90" fmla="*/ 818 w 916"/>
                <a:gd name="T91" fmla="*/ 352 h 672"/>
                <a:gd name="T92" fmla="*/ 844 w 916"/>
                <a:gd name="T93" fmla="*/ 374 h 672"/>
                <a:gd name="T94" fmla="*/ 878 w 916"/>
                <a:gd name="T95" fmla="*/ 354 h 672"/>
                <a:gd name="T96" fmla="*/ 862 w 916"/>
                <a:gd name="T97" fmla="*/ 332 h 672"/>
                <a:gd name="T98" fmla="*/ 916 w 916"/>
                <a:gd name="T99" fmla="*/ 268 h 672"/>
                <a:gd name="T100" fmla="*/ 872 w 916"/>
                <a:gd name="T101" fmla="*/ 218 h 672"/>
                <a:gd name="T102" fmla="*/ 800 w 916"/>
                <a:gd name="T103" fmla="*/ 172 h 672"/>
                <a:gd name="T104" fmla="*/ 774 w 916"/>
                <a:gd name="T105" fmla="*/ 156 h 672"/>
                <a:gd name="T106" fmla="*/ 696 w 916"/>
                <a:gd name="T107" fmla="*/ 96 h 672"/>
                <a:gd name="T108" fmla="*/ 666 w 916"/>
                <a:gd name="T109" fmla="*/ 28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16" h="672">
                  <a:moveTo>
                    <a:pt x="636" y="0"/>
                  </a:moveTo>
                  <a:lnTo>
                    <a:pt x="630" y="4"/>
                  </a:lnTo>
                  <a:lnTo>
                    <a:pt x="626" y="10"/>
                  </a:lnTo>
                  <a:lnTo>
                    <a:pt x="600" y="20"/>
                  </a:lnTo>
                  <a:lnTo>
                    <a:pt x="592" y="24"/>
                  </a:lnTo>
                  <a:lnTo>
                    <a:pt x="588" y="30"/>
                  </a:lnTo>
                  <a:lnTo>
                    <a:pt x="596" y="38"/>
                  </a:lnTo>
                  <a:lnTo>
                    <a:pt x="586" y="44"/>
                  </a:lnTo>
                  <a:lnTo>
                    <a:pt x="584" y="58"/>
                  </a:lnTo>
                  <a:lnTo>
                    <a:pt x="594" y="58"/>
                  </a:lnTo>
                  <a:lnTo>
                    <a:pt x="604" y="46"/>
                  </a:lnTo>
                  <a:lnTo>
                    <a:pt x="612" y="50"/>
                  </a:lnTo>
                  <a:lnTo>
                    <a:pt x="616" y="46"/>
                  </a:lnTo>
                  <a:lnTo>
                    <a:pt x="622" y="52"/>
                  </a:lnTo>
                  <a:lnTo>
                    <a:pt x="618" y="62"/>
                  </a:lnTo>
                  <a:lnTo>
                    <a:pt x="620" y="68"/>
                  </a:lnTo>
                  <a:lnTo>
                    <a:pt x="624" y="74"/>
                  </a:lnTo>
                  <a:lnTo>
                    <a:pt x="622" y="84"/>
                  </a:lnTo>
                  <a:lnTo>
                    <a:pt x="616" y="86"/>
                  </a:lnTo>
                  <a:lnTo>
                    <a:pt x="606" y="84"/>
                  </a:lnTo>
                  <a:lnTo>
                    <a:pt x="598" y="68"/>
                  </a:lnTo>
                  <a:lnTo>
                    <a:pt x="590" y="70"/>
                  </a:lnTo>
                  <a:lnTo>
                    <a:pt x="580" y="76"/>
                  </a:lnTo>
                  <a:lnTo>
                    <a:pt x="580" y="88"/>
                  </a:lnTo>
                  <a:lnTo>
                    <a:pt x="574" y="96"/>
                  </a:lnTo>
                  <a:lnTo>
                    <a:pt x="576" y="126"/>
                  </a:lnTo>
                  <a:lnTo>
                    <a:pt x="584" y="140"/>
                  </a:lnTo>
                  <a:lnTo>
                    <a:pt x="580" y="148"/>
                  </a:lnTo>
                  <a:lnTo>
                    <a:pt x="564" y="152"/>
                  </a:lnTo>
                  <a:lnTo>
                    <a:pt x="564" y="158"/>
                  </a:lnTo>
                  <a:lnTo>
                    <a:pt x="568" y="164"/>
                  </a:lnTo>
                  <a:lnTo>
                    <a:pt x="560" y="174"/>
                  </a:lnTo>
                  <a:lnTo>
                    <a:pt x="552" y="174"/>
                  </a:lnTo>
                  <a:lnTo>
                    <a:pt x="546" y="164"/>
                  </a:lnTo>
                  <a:lnTo>
                    <a:pt x="530" y="164"/>
                  </a:lnTo>
                  <a:lnTo>
                    <a:pt x="512" y="174"/>
                  </a:lnTo>
                  <a:lnTo>
                    <a:pt x="510" y="182"/>
                  </a:lnTo>
                  <a:lnTo>
                    <a:pt x="504" y="180"/>
                  </a:lnTo>
                  <a:lnTo>
                    <a:pt x="488" y="194"/>
                  </a:lnTo>
                  <a:lnTo>
                    <a:pt x="474" y="190"/>
                  </a:lnTo>
                  <a:lnTo>
                    <a:pt x="476" y="184"/>
                  </a:lnTo>
                  <a:lnTo>
                    <a:pt x="468" y="174"/>
                  </a:lnTo>
                  <a:lnTo>
                    <a:pt x="460" y="178"/>
                  </a:lnTo>
                  <a:lnTo>
                    <a:pt x="458" y="184"/>
                  </a:lnTo>
                  <a:lnTo>
                    <a:pt x="452" y="180"/>
                  </a:lnTo>
                  <a:lnTo>
                    <a:pt x="442" y="188"/>
                  </a:lnTo>
                  <a:lnTo>
                    <a:pt x="432" y="194"/>
                  </a:lnTo>
                  <a:lnTo>
                    <a:pt x="426" y="190"/>
                  </a:lnTo>
                  <a:lnTo>
                    <a:pt x="432" y="180"/>
                  </a:lnTo>
                  <a:lnTo>
                    <a:pt x="428" y="174"/>
                  </a:lnTo>
                  <a:lnTo>
                    <a:pt x="420" y="164"/>
                  </a:lnTo>
                  <a:lnTo>
                    <a:pt x="424" y="158"/>
                  </a:lnTo>
                  <a:lnTo>
                    <a:pt x="420" y="148"/>
                  </a:lnTo>
                  <a:lnTo>
                    <a:pt x="414" y="146"/>
                  </a:lnTo>
                  <a:lnTo>
                    <a:pt x="418" y="140"/>
                  </a:lnTo>
                  <a:lnTo>
                    <a:pt x="420" y="132"/>
                  </a:lnTo>
                  <a:lnTo>
                    <a:pt x="426" y="128"/>
                  </a:lnTo>
                  <a:lnTo>
                    <a:pt x="424" y="120"/>
                  </a:lnTo>
                  <a:lnTo>
                    <a:pt x="418" y="118"/>
                  </a:lnTo>
                  <a:lnTo>
                    <a:pt x="418" y="108"/>
                  </a:lnTo>
                  <a:lnTo>
                    <a:pt x="424" y="100"/>
                  </a:lnTo>
                  <a:lnTo>
                    <a:pt x="420" y="88"/>
                  </a:lnTo>
                  <a:lnTo>
                    <a:pt x="416" y="84"/>
                  </a:lnTo>
                  <a:lnTo>
                    <a:pt x="406" y="88"/>
                  </a:lnTo>
                  <a:lnTo>
                    <a:pt x="404" y="98"/>
                  </a:lnTo>
                  <a:lnTo>
                    <a:pt x="394" y="100"/>
                  </a:lnTo>
                  <a:lnTo>
                    <a:pt x="390" y="108"/>
                  </a:lnTo>
                  <a:lnTo>
                    <a:pt x="386" y="114"/>
                  </a:lnTo>
                  <a:lnTo>
                    <a:pt x="382" y="122"/>
                  </a:lnTo>
                  <a:lnTo>
                    <a:pt x="384" y="128"/>
                  </a:lnTo>
                  <a:lnTo>
                    <a:pt x="378" y="136"/>
                  </a:lnTo>
                  <a:lnTo>
                    <a:pt x="380" y="146"/>
                  </a:lnTo>
                  <a:lnTo>
                    <a:pt x="388" y="148"/>
                  </a:lnTo>
                  <a:lnTo>
                    <a:pt x="390" y="156"/>
                  </a:lnTo>
                  <a:lnTo>
                    <a:pt x="386" y="166"/>
                  </a:lnTo>
                  <a:lnTo>
                    <a:pt x="394" y="172"/>
                  </a:lnTo>
                  <a:lnTo>
                    <a:pt x="398" y="182"/>
                  </a:lnTo>
                  <a:lnTo>
                    <a:pt x="394" y="186"/>
                  </a:lnTo>
                  <a:lnTo>
                    <a:pt x="398" y="196"/>
                  </a:lnTo>
                  <a:lnTo>
                    <a:pt x="392" y="204"/>
                  </a:lnTo>
                  <a:lnTo>
                    <a:pt x="382" y="206"/>
                  </a:lnTo>
                  <a:lnTo>
                    <a:pt x="376" y="200"/>
                  </a:lnTo>
                  <a:lnTo>
                    <a:pt x="366" y="204"/>
                  </a:lnTo>
                  <a:lnTo>
                    <a:pt x="364" y="212"/>
                  </a:lnTo>
                  <a:lnTo>
                    <a:pt x="352" y="206"/>
                  </a:lnTo>
                  <a:lnTo>
                    <a:pt x="340" y="208"/>
                  </a:lnTo>
                  <a:lnTo>
                    <a:pt x="340" y="216"/>
                  </a:lnTo>
                  <a:lnTo>
                    <a:pt x="332" y="218"/>
                  </a:lnTo>
                  <a:lnTo>
                    <a:pt x="330" y="212"/>
                  </a:lnTo>
                  <a:lnTo>
                    <a:pt x="324" y="220"/>
                  </a:lnTo>
                  <a:lnTo>
                    <a:pt x="320" y="232"/>
                  </a:lnTo>
                  <a:lnTo>
                    <a:pt x="308" y="248"/>
                  </a:lnTo>
                  <a:lnTo>
                    <a:pt x="306" y="256"/>
                  </a:lnTo>
                  <a:lnTo>
                    <a:pt x="298" y="262"/>
                  </a:lnTo>
                  <a:lnTo>
                    <a:pt x="280" y="270"/>
                  </a:lnTo>
                  <a:lnTo>
                    <a:pt x="266" y="274"/>
                  </a:lnTo>
                  <a:lnTo>
                    <a:pt x="270" y="284"/>
                  </a:lnTo>
                  <a:lnTo>
                    <a:pt x="272" y="294"/>
                  </a:lnTo>
                  <a:lnTo>
                    <a:pt x="260" y="300"/>
                  </a:lnTo>
                  <a:lnTo>
                    <a:pt x="242" y="304"/>
                  </a:lnTo>
                  <a:lnTo>
                    <a:pt x="236" y="316"/>
                  </a:lnTo>
                  <a:lnTo>
                    <a:pt x="222" y="306"/>
                  </a:lnTo>
                  <a:lnTo>
                    <a:pt x="214" y="296"/>
                  </a:lnTo>
                  <a:lnTo>
                    <a:pt x="204" y="304"/>
                  </a:lnTo>
                  <a:lnTo>
                    <a:pt x="208" y="312"/>
                  </a:lnTo>
                  <a:lnTo>
                    <a:pt x="208" y="328"/>
                  </a:lnTo>
                  <a:lnTo>
                    <a:pt x="190" y="326"/>
                  </a:lnTo>
                  <a:lnTo>
                    <a:pt x="182" y="318"/>
                  </a:lnTo>
                  <a:lnTo>
                    <a:pt x="170" y="322"/>
                  </a:lnTo>
                  <a:lnTo>
                    <a:pt x="152" y="314"/>
                  </a:lnTo>
                  <a:lnTo>
                    <a:pt x="150" y="322"/>
                  </a:lnTo>
                  <a:lnTo>
                    <a:pt x="152" y="330"/>
                  </a:lnTo>
                  <a:lnTo>
                    <a:pt x="150" y="336"/>
                  </a:lnTo>
                  <a:lnTo>
                    <a:pt x="158" y="346"/>
                  </a:lnTo>
                  <a:lnTo>
                    <a:pt x="166" y="346"/>
                  </a:lnTo>
                  <a:lnTo>
                    <a:pt x="176" y="354"/>
                  </a:lnTo>
                  <a:lnTo>
                    <a:pt x="184" y="356"/>
                  </a:lnTo>
                  <a:lnTo>
                    <a:pt x="184" y="366"/>
                  </a:lnTo>
                  <a:lnTo>
                    <a:pt x="192" y="370"/>
                  </a:lnTo>
                  <a:lnTo>
                    <a:pt x="192" y="376"/>
                  </a:lnTo>
                  <a:lnTo>
                    <a:pt x="198" y="394"/>
                  </a:lnTo>
                  <a:lnTo>
                    <a:pt x="208" y="400"/>
                  </a:lnTo>
                  <a:lnTo>
                    <a:pt x="206" y="412"/>
                  </a:lnTo>
                  <a:lnTo>
                    <a:pt x="202" y="420"/>
                  </a:lnTo>
                  <a:lnTo>
                    <a:pt x="200" y="450"/>
                  </a:lnTo>
                  <a:lnTo>
                    <a:pt x="186" y="480"/>
                  </a:lnTo>
                  <a:lnTo>
                    <a:pt x="166" y="472"/>
                  </a:lnTo>
                  <a:lnTo>
                    <a:pt x="158" y="472"/>
                  </a:lnTo>
                  <a:lnTo>
                    <a:pt x="148" y="466"/>
                  </a:lnTo>
                  <a:lnTo>
                    <a:pt x="128" y="466"/>
                  </a:lnTo>
                  <a:lnTo>
                    <a:pt x="106" y="454"/>
                  </a:lnTo>
                  <a:lnTo>
                    <a:pt x="86" y="450"/>
                  </a:lnTo>
                  <a:lnTo>
                    <a:pt x="80" y="442"/>
                  </a:lnTo>
                  <a:lnTo>
                    <a:pt x="62" y="440"/>
                  </a:lnTo>
                  <a:lnTo>
                    <a:pt x="54" y="450"/>
                  </a:lnTo>
                  <a:lnTo>
                    <a:pt x="42" y="450"/>
                  </a:lnTo>
                  <a:lnTo>
                    <a:pt x="36" y="460"/>
                  </a:lnTo>
                  <a:lnTo>
                    <a:pt x="40" y="476"/>
                  </a:lnTo>
                  <a:lnTo>
                    <a:pt x="34" y="492"/>
                  </a:lnTo>
                  <a:lnTo>
                    <a:pt x="32" y="520"/>
                  </a:lnTo>
                  <a:lnTo>
                    <a:pt x="20" y="546"/>
                  </a:lnTo>
                  <a:lnTo>
                    <a:pt x="2" y="566"/>
                  </a:lnTo>
                  <a:lnTo>
                    <a:pt x="6" y="582"/>
                  </a:lnTo>
                  <a:lnTo>
                    <a:pt x="12" y="592"/>
                  </a:lnTo>
                  <a:lnTo>
                    <a:pt x="8" y="600"/>
                  </a:lnTo>
                  <a:lnTo>
                    <a:pt x="6" y="610"/>
                  </a:lnTo>
                  <a:lnTo>
                    <a:pt x="0" y="620"/>
                  </a:lnTo>
                  <a:lnTo>
                    <a:pt x="4" y="626"/>
                  </a:lnTo>
                  <a:lnTo>
                    <a:pt x="12" y="630"/>
                  </a:lnTo>
                  <a:lnTo>
                    <a:pt x="28" y="632"/>
                  </a:lnTo>
                  <a:lnTo>
                    <a:pt x="42" y="632"/>
                  </a:lnTo>
                  <a:lnTo>
                    <a:pt x="50" y="642"/>
                  </a:lnTo>
                  <a:lnTo>
                    <a:pt x="56" y="658"/>
                  </a:lnTo>
                  <a:lnTo>
                    <a:pt x="60" y="670"/>
                  </a:lnTo>
                  <a:lnTo>
                    <a:pt x="70" y="672"/>
                  </a:lnTo>
                  <a:lnTo>
                    <a:pt x="76" y="666"/>
                  </a:lnTo>
                  <a:lnTo>
                    <a:pt x="90" y="662"/>
                  </a:lnTo>
                  <a:lnTo>
                    <a:pt x="96" y="658"/>
                  </a:lnTo>
                  <a:lnTo>
                    <a:pt x="108" y="662"/>
                  </a:lnTo>
                  <a:lnTo>
                    <a:pt x="114" y="666"/>
                  </a:lnTo>
                  <a:lnTo>
                    <a:pt x="130" y="668"/>
                  </a:lnTo>
                  <a:lnTo>
                    <a:pt x="142" y="666"/>
                  </a:lnTo>
                  <a:lnTo>
                    <a:pt x="150" y="666"/>
                  </a:lnTo>
                  <a:lnTo>
                    <a:pt x="162" y="652"/>
                  </a:lnTo>
                  <a:lnTo>
                    <a:pt x="176" y="654"/>
                  </a:lnTo>
                  <a:lnTo>
                    <a:pt x="182" y="648"/>
                  </a:lnTo>
                  <a:lnTo>
                    <a:pt x="192" y="624"/>
                  </a:lnTo>
                  <a:lnTo>
                    <a:pt x="204" y="620"/>
                  </a:lnTo>
                  <a:lnTo>
                    <a:pt x="206" y="614"/>
                  </a:lnTo>
                  <a:lnTo>
                    <a:pt x="198" y="604"/>
                  </a:lnTo>
                  <a:lnTo>
                    <a:pt x="194" y="594"/>
                  </a:lnTo>
                  <a:lnTo>
                    <a:pt x="216" y="570"/>
                  </a:lnTo>
                  <a:lnTo>
                    <a:pt x="222" y="568"/>
                  </a:lnTo>
                  <a:lnTo>
                    <a:pt x="226" y="566"/>
                  </a:lnTo>
                  <a:lnTo>
                    <a:pt x="230" y="556"/>
                  </a:lnTo>
                  <a:lnTo>
                    <a:pt x="252" y="552"/>
                  </a:lnTo>
                  <a:lnTo>
                    <a:pt x="258" y="546"/>
                  </a:lnTo>
                  <a:lnTo>
                    <a:pt x="278" y="534"/>
                  </a:lnTo>
                  <a:lnTo>
                    <a:pt x="276" y="520"/>
                  </a:lnTo>
                  <a:lnTo>
                    <a:pt x="272" y="510"/>
                  </a:lnTo>
                  <a:lnTo>
                    <a:pt x="282" y="498"/>
                  </a:lnTo>
                  <a:lnTo>
                    <a:pt x="294" y="488"/>
                  </a:lnTo>
                  <a:lnTo>
                    <a:pt x="304" y="494"/>
                  </a:lnTo>
                  <a:lnTo>
                    <a:pt x="318" y="494"/>
                  </a:lnTo>
                  <a:lnTo>
                    <a:pt x="334" y="504"/>
                  </a:lnTo>
                  <a:lnTo>
                    <a:pt x="346" y="502"/>
                  </a:lnTo>
                  <a:lnTo>
                    <a:pt x="354" y="490"/>
                  </a:lnTo>
                  <a:lnTo>
                    <a:pt x="366" y="488"/>
                  </a:lnTo>
                  <a:lnTo>
                    <a:pt x="376" y="486"/>
                  </a:lnTo>
                  <a:lnTo>
                    <a:pt x="382" y="474"/>
                  </a:lnTo>
                  <a:lnTo>
                    <a:pt x="390" y="470"/>
                  </a:lnTo>
                  <a:lnTo>
                    <a:pt x="406" y="476"/>
                  </a:lnTo>
                  <a:lnTo>
                    <a:pt x="414" y="484"/>
                  </a:lnTo>
                  <a:lnTo>
                    <a:pt x="418" y="494"/>
                  </a:lnTo>
                  <a:lnTo>
                    <a:pt x="424" y="500"/>
                  </a:lnTo>
                  <a:lnTo>
                    <a:pt x="420" y="508"/>
                  </a:lnTo>
                  <a:lnTo>
                    <a:pt x="426" y="518"/>
                  </a:lnTo>
                  <a:lnTo>
                    <a:pt x="440" y="530"/>
                  </a:lnTo>
                  <a:lnTo>
                    <a:pt x="458" y="542"/>
                  </a:lnTo>
                  <a:lnTo>
                    <a:pt x="474" y="558"/>
                  </a:lnTo>
                  <a:lnTo>
                    <a:pt x="486" y="560"/>
                  </a:lnTo>
                  <a:lnTo>
                    <a:pt x="492" y="566"/>
                  </a:lnTo>
                  <a:lnTo>
                    <a:pt x="502" y="572"/>
                  </a:lnTo>
                  <a:lnTo>
                    <a:pt x="514" y="578"/>
                  </a:lnTo>
                  <a:lnTo>
                    <a:pt x="514" y="586"/>
                  </a:lnTo>
                  <a:lnTo>
                    <a:pt x="520" y="592"/>
                  </a:lnTo>
                  <a:lnTo>
                    <a:pt x="526" y="592"/>
                  </a:lnTo>
                  <a:lnTo>
                    <a:pt x="532" y="594"/>
                  </a:lnTo>
                  <a:lnTo>
                    <a:pt x="532" y="602"/>
                  </a:lnTo>
                  <a:lnTo>
                    <a:pt x="540" y="614"/>
                  </a:lnTo>
                  <a:lnTo>
                    <a:pt x="540" y="622"/>
                  </a:lnTo>
                  <a:lnTo>
                    <a:pt x="538" y="628"/>
                  </a:lnTo>
                  <a:lnTo>
                    <a:pt x="536" y="630"/>
                  </a:lnTo>
                  <a:lnTo>
                    <a:pt x="534" y="630"/>
                  </a:lnTo>
                  <a:lnTo>
                    <a:pt x="536" y="638"/>
                  </a:lnTo>
                  <a:lnTo>
                    <a:pt x="532" y="644"/>
                  </a:lnTo>
                  <a:lnTo>
                    <a:pt x="536" y="654"/>
                  </a:lnTo>
                  <a:lnTo>
                    <a:pt x="544" y="652"/>
                  </a:lnTo>
                  <a:lnTo>
                    <a:pt x="546" y="644"/>
                  </a:lnTo>
                  <a:lnTo>
                    <a:pt x="552" y="640"/>
                  </a:lnTo>
                  <a:lnTo>
                    <a:pt x="550" y="628"/>
                  </a:lnTo>
                  <a:lnTo>
                    <a:pt x="558" y="626"/>
                  </a:lnTo>
                  <a:lnTo>
                    <a:pt x="564" y="620"/>
                  </a:lnTo>
                  <a:lnTo>
                    <a:pt x="558" y="604"/>
                  </a:lnTo>
                  <a:lnTo>
                    <a:pt x="548" y="594"/>
                  </a:lnTo>
                  <a:lnTo>
                    <a:pt x="558" y="578"/>
                  </a:lnTo>
                  <a:lnTo>
                    <a:pt x="566" y="582"/>
                  </a:lnTo>
                  <a:lnTo>
                    <a:pt x="576" y="582"/>
                  </a:lnTo>
                  <a:lnTo>
                    <a:pt x="580" y="588"/>
                  </a:lnTo>
                  <a:lnTo>
                    <a:pt x="588" y="588"/>
                  </a:lnTo>
                  <a:lnTo>
                    <a:pt x="584" y="576"/>
                  </a:lnTo>
                  <a:lnTo>
                    <a:pt x="564" y="562"/>
                  </a:lnTo>
                  <a:lnTo>
                    <a:pt x="532" y="546"/>
                  </a:lnTo>
                  <a:lnTo>
                    <a:pt x="536" y="540"/>
                  </a:lnTo>
                  <a:lnTo>
                    <a:pt x="530" y="534"/>
                  </a:lnTo>
                  <a:lnTo>
                    <a:pt x="514" y="534"/>
                  </a:lnTo>
                  <a:lnTo>
                    <a:pt x="494" y="520"/>
                  </a:lnTo>
                  <a:lnTo>
                    <a:pt x="484" y="498"/>
                  </a:lnTo>
                  <a:lnTo>
                    <a:pt x="480" y="490"/>
                  </a:lnTo>
                  <a:lnTo>
                    <a:pt x="460" y="478"/>
                  </a:lnTo>
                  <a:lnTo>
                    <a:pt x="452" y="456"/>
                  </a:lnTo>
                  <a:lnTo>
                    <a:pt x="458" y="450"/>
                  </a:lnTo>
                  <a:lnTo>
                    <a:pt x="456" y="440"/>
                  </a:lnTo>
                  <a:lnTo>
                    <a:pt x="474" y="428"/>
                  </a:lnTo>
                  <a:lnTo>
                    <a:pt x="482" y="434"/>
                  </a:lnTo>
                  <a:lnTo>
                    <a:pt x="480" y="440"/>
                  </a:lnTo>
                  <a:lnTo>
                    <a:pt x="486" y="450"/>
                  </a:lnTo>
                  <a:lnTo>
                    <a:pt x="494" y="440"/>
                  </a:lnTo>
                  <a:lnTo>
                    <a:pt x="506" y="448"/>
                  </a:lnTo>
                  <a:lnTo>
                    <a:pt x="504" y="456"/>
                  </a:lnTo>
                  <a:lnTo>
                    <a:pt x="512" y="466"/>
                  </a:lnTo>
                  <a:lnTo>
                    <a:pt x="510" y="476"/>
                  </a:lnTo>
                  <a:lnTo>
                    <a:pt x="522" y="482"/>
                  </a:lnTo>
                  <a:lnTo>
                    <a:pt x="534" y="492"/>
                  </a:lnTo>
                  <a:lnTo>
                    <a:pt x="540" y="498"/>
                  </a:lnTo>
                  <a:lnTo>
                    <a:pt x="552" y="504"/>
                  </a:lnTo>
                  <a:lnTo>
                    <a:pt x="564" y="512"/>
                  </a:lnTo>
                  <a:lnTo>
                    <a:pt x="584" y="518"/>
                  </a:lnTo>
                  <a:lnTo>
                    <a:pt x="592" y="530"/>
                  </a:lnTo>
                  <a:lnTo>
                    <a:pt x="602" y="536"/>
                  </a:lnTo>
                  <a:lnTo>
                    <a:pt x="606" y="556"/>
                  </a:lnTo>
                  <a:lnTo>
                    <a:pt x="604" y="564"/>
                  </a:lnTo>
                  <a:lnTo>
                    <a:pt x="604" y="578"/>
                  </a:lnTo>
                  <a:lnTo>
                    <a:pt x="614" y="582"/>
                  </a:lnTo>
                  <a:lnTo>
                    <a:pt x="620" y="590"/>
                  </a:lnTo>
                  <a:lnTo>
                    <a:pt x="628" y="602"/>
                  </a:lnTo>
                  <a:lnTo>
                    <a:pt x="638" y="610"/>
                  </a:lnTo>
                  <a:lnTo>
                    <a:pt x="644" y="616"/>
                  </a:lnTo>
                  <a:lnTo>
                    <a:pt x="648" y="624"/>
                  </a:lnTo>
                  <a:lnTo>
                    <a:pt x="654" y="628"/>
                  </a:lnTo>
                  <a:lnTo>
                    <a:pt x="662" y="622"/>
                  </a:lnTo>
                  <a:lnTo>
                    <a:pt x="674" y="624"/>
                  </a:lnTo>
                  <a:lnTo>
                    <a:pt x="686" y="622"/>
                  </a:lnTo>
                  <a:lnTo>
                    <a:pt x="696" y="630"/>
                  </a:lnTo>
                  <a:lnTo>
                    <a:pt x="704" y="636"/>
                  </a:lnTo>
                  <a:lnTo>
                    <a:pt x="712" y="636"/>
                  </a:lnTo>
                  <a:lnTo>
                    <a:pt x="710" y="630"/>
                  </a:lnTo>
                  <a:lnTo>
                    <a:pt x="710" y="622"/>
                  </a:lnTo>
                  <a:lnTo>
                    <a:pt x="718" y="620"/>
                  </a:lnTo>
                  <a:lnTo>
                    <a:pt x="722" y="618"/>
                  </a:lnTo>
                  <a:lnTo>
                    <a:pt x="708" y="604"/>
                  </a:lnTo>
                  <a:lnTo>
                    <a:pt x="694" y="602"/>
                  </a:lnTo>
                  <a:lnTo>
                    <a:pt x="694" y="596"/>
                  </a:lnTo>
                  <a:lnTo>
                    <a:pt x="688" y="586"/>
                  </a:lnTo>
                  <a:lnTo>
                    <a:pt x="680" y="582"/>
                  </a:lnTo>
                  <a:lnTo>
                    <a:pt x="672" y="566"/>
                  </a:lnTo>
                  <a:lnTo>
                    <a:pt x="676" y="556"/>
                  </a:lnTo>
                  <a:lnTo>
                    <a:pt x="682" y="564"/>
                  </a:lnTo>
                  <a:lnTo>
                    <a:pt x="700" y="556"/>
                  </a:lnTo>
                  <a:lnTo>
                    <a:pt x="702" y="546"/>
                  </a:lnTo>
                  <a:lnTo>
                    <a:pt x="710" y="542"/>
                  </a:lnTo>
                  <a:lnTo>
                    <a:pt x="718" y="542"/>
                  </a:lnTo>
                  <a:lnTo>
                    <a:pt x="722" y="536"/>
                  </a:lnTo>
                  <a:lnTo>
                    <a:pt x="738" y="538"/>
                  </a:lnTo>
                  <a:lnTo>
                    <a:pt x="746" y="526"/>
                  </a:lnTo>
                  <a:lnTo>
                    <a:pt x="744" y="516"/>
                  </a:lnTo>
                  <a:lnTo>
                    <a:pt x="740" y="510"/>
                  </a:lnTo>
                  <a:lnTo>
                    <a:pt x="750" y="500"/>
                  </a:lnTo>
                  <a:lnTo>
                    <a:pt x="764" y="498"/>
                  </a:lnTo>
                  <a:lnTo>
                    <a:pt x="770" y="494"/>
                  </a:lnTo>
                  <a:lnTo>
                    <a:pt x="758" y="484"/>
                  </a:lnTo>
                  <a:lnTo>
                    <a:pt x="760" y="478"/>
                  </a:lnTo>
                  <a:lnTo>
                    <a:pt x="766" y="474"/>
                  </a:lnTo>
                  <a:lnTo>
                    <a:pt x="764" y="468"/>
                  </a:lnTo>
                  <a:lnTo>
                    <a:pt x="762" y="462"/>
                  </a:lnTo>
                  <a:lnTo>
                    <a:pt x="768" y="452"/>
                  </a:lnTo>
                  <a:lnTo>
                    <a:pt x="774" y="452"/>
                  </a:lnTo>
                  <a:lnTo>
                    <a:pt x="778" y="446"/>
                  </a:lnTo>
                  <a:lnTo>
                    <a:pt x="772" y="436"/>
                  </a:lnTo>
                  <a:lnTo>
                    <a:pt x="768" y="426"/>
                  </a:lnTo>
                  <a:lnTo>
                    <a:pt x="774" y="416"/>
                  </a:lnTo>
                  <a:lnTo>
                    <a:pt x="770" y="410"/>
                  </a:lnTo>
                  <a:lnTo>
                    <a:pt x="774" y="406"/>
                  </a:lnTo>
                  <a:lnTo>
                    <a:pt x="778" y="410"/>
                  </a:lnTo>
                  <a:lnTo>
                    <a:pt x="786" y="404"/>
                  </a:lnTo>
                  <a:lnTo>
                    <a:pt x="786" y="394"/>
                  </a:lnTo>
                  <a:lnTo>
                    <a:pt x="780" y="388"/>
                  </a:lnTo>
                  <a:lnTo>
                    <a:pt x="792" y="372"/>
                  </a:lnTo>
                  <a:lnTo>
                    <a:pt x="794" y="352"/>
                  </a:lnTo>
                  <a:lnTo>
                    <a:pt x="814" y="346"/>
                  </a:lnTo>
                  <a:lnTo>
                    <a:pt x="818" y="348"/>
                  </a:lnTo>
                  <a:lnTo>
                    <a:pt x="818" y="352"/>
                  </a:lnTo>
                  <a:lnTo>
                    <a:pt x="822" y="354"/>
                  </a:lnTo>
                  <a:lnTo>
                    <a:pt x="836" y="350"/>
                  </a:lnTo>
                  <a:lnTo>
                    <a:pt x="844" y="354"/>
                  </a:lnTo>
                  <a:lnTo>
                    <a:pt x="842" y="362"/>
                  </a:lnTo>
                  <a:lnTo>
                    <a:pt x="832" y="366"/>
                  </a:lnTo>
                  <a:lnTo>
                    <a:pt x="836" y="372"/>
                  </a:lnTo>
                  <a:lnTo>
                    <a:pt x="844" y="374"/>
                  </a:lnTo>
                  <a:lnTo>
                    <a:pt x="850" y="392"/>
                  </a:lnTo>
                  <a:lnTo>
                    <a:pt x="856" y="394"/>
                  </a:lnTo>
                  <a:lnTo>
                    <a:pt x="866" y="390"/>
                  </a:lnTo>
                  <a:lnTo>
                    <a:pt x="874" y="376"/>
                  </a:lnTo>
                  <a:lnTo>
                    <a:pt x="880" y="376"/>
                  </a:lnTo>
                  <a:lnTo>
                    <a:pt x="882" y="364"/>
                  </a:lnTo>
                  <a:lnTo>
                    <a:pt x="878" y="354"/>
                  </a:lnTo>
                  <a:lnTo>
                    <a:pt x="868" y="360"/>
                  </a:lnTo>
                  <a:lnTo>
                    <a:pt x="870" y="354"/>
                  </a:lnTo>
                  <a:lnTo>
                    <a:pt x="866" y="350"/>
                  </a:lnTo>
                  <a:lnTo>
                    <a:pt x="858" y="350"/>
                  </a:lnTo>
                  <a:lnTo>
                    <a:pt x="854" y="342"/>
                  </a:lnTo>
                  <a:lnTo>
                    <a:pt x="866" y="340"/>
                  </a:lnTo>
                  <a:lnTo>
                    <a:pt x="862" y="332"/>
                  </a:lnTo>
                  <a:lnTo>
                    <a:pt x="868" y="326"/>
                  </a:lnTo>
                  <a:lnTo>
                    <a:pt x="874" y="328"/>
                  </a:lnTo>
                  <a:lnTo>
                    <a:pt x="886" y="316"/>
                  </a:lnTo>
                  <a:lnTo>
                    <a:pt x="890" y="306"/>
                  </a:lnTo>
                  <a:lnTo>
                    <a:pt x="902" y="294"/>
                  </a:lnTo>
                  <a:lnTo>
                    <a:pt x="908" y="270"/>
                  </a:lnTo>
                  <a:lnTo>
                    <a:pt x="916" y="268"/>
                  </a:lnTo>
                  <a:lnTo>
                    <a:pt x="916" y="260"/>
                  </a:lnTo>
                  <a:lnTo>
                    <a:pt x="908" y="248"/>
                  </a:lnTo>
                  <a:lnTo>
                    <a:pt x="912" y="240"/>
                  </a:lnTo>
                  <a:lnTo>
                    <a:pt x="908" y="228"/>
                  </a:lnTo>
                  <a:lnTo>
                    <a:pt x="908" y="218"/>
                  </a:lnTo>
                  <a:lnTo>
                    <a:pt x="898" y="214"/>
                  </a:lnTo>
                  <a:lnTo>
                    <a:pt x="872" y="218"/>
                  </a:lnTo>
                  <a:lnTo>
                    <a:pt x="844" y="206"/>
                  </a:lnTo>
                  <a:lnTo>
                    <a:pt x="838" y="196"/>
                  </a:lnTo>
                  <a:lnTo>
                    <a:pt x="828" y="190"/>
                  </a:lnTo>
                  <a:lnTo>
                    <a:pt x="820" y="196"/>
                  </a:lnTo>
                  <a:lnTo>
                    <a:pt x="810" y="190"/>
                  </a:lnTo>
                  <a:lnTo>
                    <a:pt x="808" y="180"/>
                  </a:lnTo>
                  <a:lnTo>
                    <a:pt x="800" y="172"/>
                  </a:lnTo>
                  <a:lnTo>
                    <a:pt x="790" y="176"/>
                  </a:lnTo>
                  <a:lnTo>
                    <a:pt x="780" y="178"/>
                  </a:lnTo>
                  <a:lnTo>
                    <a:pt x="778" y="188"/>
                  </a:lnTo>
                  <a:lnTo>
                    <a:pt x="766" y="188"/>
                  </a:lnTo>
                  <a:lnTo>
                    <a:pt x="762" y="174"/>
                  </a:lnTo>
                  <a:lnTo>
                    <a:pt x="760" y="164"/>
                  </a:lnTo>
                  <a:lnTo>
                    <a:pt x="774" y="156"/>
                  </a:lnTo>
                  <a:lnTo>
                    <a:pt x="766" y="144"/>
                  </a:lnTo>
                  <a:lnTo>
                    <a:pt x="756" y="140"/>
                  </a:lnTo>
                  <a:lnTo>
                    <a:pt x="736" y="126"/>
                  </a:lnTo>
                  <a:lnTo>
                    <a:pt x="732" y="98"/>
                  </a:lnTo>
                  <a:lnTo>
                    <a:pt x="714" y="96"/>
                  </a:lnTo>
                  <a:lnTo>
                    <a:pt x="704" y="104"/>
                  </a:lnTo>
                  <a:lnTo>
                    <a:pt x="696" y="96"/>
                  </a:lnTo>
                  <a:lnTo>
                    <a:pt x="690" y="100"/>
                  </a:lnTo>
                  <a:lnTo>
                    <a:pt x="682" y="92"/>
                  </a:lnTo>
                  <a:lnTo>
                    <a:pt x="682" y="76"/>
                  </a:lnTo>
                  <a:lnTo>
                    <a:pt x="678" y="68"/>
                  </a:lnTo>
                  <a:lnTo>
                    <a:pt x="670" y="62"/>
                  </a:lnTo>
                  <a:lnTo>
                    <a:pt x="674" y="54"/>
                  </a:lnTo>
                  <a:lnTo>
                    <a:pt x="666" y="28"/>
                  </a:lnTo>
                  <a:lnTo>
                    <a:pt x="672" y="18"/>
                  </a:lnTo>
                  <a:lnTo>
                    <a:pt x="670" y="8"/>
                  </a:lnTo>
                  <a:lnTo>
                    <a:pt x="660" y="4"/>
                  </a:lnTo>
                  <a:lnTo>
                    <a:pt x="658" y="6"/>
                  </a:lnTo>
                  <a:lnTo>
                    <a:pt x="636" y="0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3" name="Freeform 239"/>
            <p:cNvSpPr>
              <a:spLocks/>
            </p:cNvSpPr>
            <p:nvPr/>
          </p:nvSpPr>
          <p:spPr bwMode="auto">
            <a:xfrm>
              <a:off x="4360" y="3012"/>
              <a:ext cx="346" cy="498"/>
            </a:xfrm>
            <a:custGeom>
              <a:avLst/>
              <a:gdLst>
                <a:gd name="T0" fmla="*/ 238 w 346"/>
                <a:gd name="T1" fmla="*/ 308 h 498"/>
                <a:gd name="T2" fmla="*/ 258 w 346"/>
                <a:gd name="T3" fmla="*/ 208 h 498"/>
                <a:gd name="T4" fmla="*/ 236 w 346"/>
                <a:gd name="T5" fmla="*/ 176 h 498"/>
                <a:gd name="T6" fmla="*/ 212 w 346"/>
                <a:gd name="T7" fmla="*/ 184 h 498"/>
                <a:gd name="T8" fmla="*/ 208 w 346"/>
                <a:gd name="T9" fmla="*/ 216 h 498"/>
                <a:gd name="T10" fmla="*/ 202 w 346"/>
                <a:gd name="T11" fmla="*/ 242 h 498"/>
                <a:gd name="T12" fmla="*/ 176 w 346"/>
                <a:gd name="T13" fmla="*/ 264 h 498"/>
                <a:gd name="T14" fmla="*/ 168 w 346"/>
                <a:gd name="T15" fmla="*/ 288 h 498"/>
                <a:gd name="T16" fmla="*/ 174 w 346"/>
                <a:gd name="T17" fmla="*/ 338 h 498"/>
                <a:gd name="T18" fmla="*/ 190 w 346"/>
                <a:gd name="T19" fmla="*/ 356 h 498"/>
                <a:gd name="T20" fmla="*/ 192 w 346"/>
                <a:gd name="T21" fmla="*/ 380 h 498"/>
                <a:gd name="T22" fmla="*/ 166 w 346"/>
                <a:gd name="T23" fmla="*/ 444 h 498"/>
                <a:gd name="T24" fmla="*/ 136 w 346"/>
                <a:gd name="T25" fmla="*/ 474 h 498"/>
                <a:gd name="T26" fmla="*/ 112 w 346"/>
                <a:gd name="T27" fmla="*/ 498 h 498"/>
                <a:gd name="T28" fmla="*/ 114 w 346"/>
                <a:gd name="T29" fmla="*/ 464 h 498"/>
                <a:gd name="T30" fmla="*/ 98 w 346"/>
                <a:gd name="T31" fmla="*/ 414 h 498"/>
                <a:gd name="T32" fmla="*/ 82 w 346"/>
                <a:gd name="T33" fmla="*/ 386 h 498"/>
                <a:gd name="T34" fmla="*/ 72 w 346"/>
                <a:gd name="T35" fmla="*/ 388 h 498"/>
                <a:gd name="T36" fmla="*/ 28 w 346"/>
                <a:gd name="T37" fmla="*/ 418 h 498"/>
                <a:gd name="T38" fmla="*/ 2 w 346"/>
                <a:gd name="T39" fmla="*/ 392 h 498"/>
                <a:gd name="T40" fmla="*/ 2 w 346"/>
                <a:gd name="T41" fmla="*/ 386 h 498"/>
                <a:gd name="T42" fmla="*/ 8 w 346"/>
                <a:gd name="T43" fmla="*/ 358 h 498"/>
                <a:gd name="T44" fmla="*/ 6 w 346"/>
                <a:gd name="T45" fmla="*/ 338 h 498"/>
                <a:gd name="T46" fmla="*/ 6 w 346"/>
                <a:gd name="T47" fmla="*/ 320 h 498"/>
                <a:gd name="T48" fmla="*/ 12 w 346"/>
                <a:gd name="T49" fmla="*/ 290 h 498"/>
                <a:gd name="T50" fmla="*/ 22 w 346"/>
                <a:gd name="T51" fmla="*/ 282 h 498"/>
                <a:gd name="T52" fmla="*/ 38 w 346"/>
                <a:gd name="T53" fmla="*/ 268 h 498"/>
                <a:gd name="T54" fmla="*/ 58 w 346"/>
                <a:gd name="T55" fmla="*/ 260 h 498"/>
                <a:gd name="T56" fmla="*/ 74 w 346"/>
                <a:gd name="T57" fmla="*/ 236 h 498"/>
                <a:gd name="T58" fmla="*/ 86 w 346"/>
                <a:gd name="T59" fmla="*/ 226 h 498"/>
                <a:gd name="T60" fmla="*/ 98 w 346"/>
                <a:gd name="T61" fmla="*/ 200 h 498"/>
                <a:gd name="T62" fmla="*/ 100 w 346"/>
                <a:gd name="T63" fmla="*/ 178 h 498"/>
                <a:gd name="T64" fmla="*/ 108 w 346"/>
                <a:gd name="T65" fmla="*/ 158 h 498"/>
                <a:gd name="T66" fmla="*/ 124 w 346"/>
                <a:gd name="T67" fmla="*/ 142 h 498"/>
                <a:gd name="T68" fmla="*/ 124 w 346"/>
                <a:gd name="T69" fmla="*/ 122 h 498"/>
                <a:gd name="T70" fmla="*/ 136 w 346"/>
                <a:gd name="T71" fmla="*/ 114 h 498"/>
                <a:gd name="T72" fmla="*/ 142 w 346"/>
                <a:gd name="T73" fmla="*/ 96 h 498"/>
                <a:gd name="T74" fmla="*/ 156 w 346"/>
                <a:gd name="T75" fmla="*/ 68 h 498"/>
                <a:gd name="T76" fmla="*/ 166 w 346"/>
                <a:gd name="T77" fmla="*/ 56 h 498"/>
                <a:gd name="T78" fmla="*/ 182 w 346"/>
                <a:gd name="T79" fmla="*/ 46 h 498"/>
                <a:gd name="T80" fmla="*/ 194 w 346"/>
                <a:gd name="T81" fmla="*/ 32 h 498"/>
                <a:gd name="T82" fmla="*/ 214 w 346"/>
                <a:gd name="T83" fmla="*/ 14 h 498"/>
                <a:gd name="T84" fmla="*/ 234 w 346"/>
                <a:gd name="T85" fmla="*/ 8 h 498"/>
                <a:gd name="T86" fmla="*/ 248 w 346"/>
                <a:gd name="T87" fmla="*/ 12 h 498"/>
                <a:gd name="T88" fmla="*/ 268 w 346"/>
                <a:gd name="T89" fmla="*/ 14 h 498"/>
                <a:gd name="T90" fmla="*/ 274 w 346"/>
                <a:gd name="T91" fmla="*/ 34 h 498"/>
                <a:gd name="T92" fmla="*/ 270 w 346"/>
                <a:gd name="T93" fmla="*/ 58 h 498"/>
                <a:gd name="T94" fmla="*/ 284 w 346"/>
                <a:gd name="T95" fmla="*/ 98 h 498"/>
                <a:gd name="T96" fmla="*/ 302 w 346"/>
                <a:gd name="T97" fmla="*/ 154 h 498"/>
                <a:gd name="T98" fmla="*/ 312 w 346"/>
                <a:gd name="T99" fmla="*/ 192 h 498"/>
                <a:gd name="T100" fmla="*/ 322 w 346"/>
                <a:gd name="T101" fmla="*/ 222 h 498"/>
                <a:gd name="T102" fmla="*/ 330 w 346"/>
                <a:gd name="T103" fmla="*/ 288 h 498"/>
                <a:gd name="T104" fmla="*/ 314 w 346"/>
                <a:gd name="T105" fmla="*/ 312 h 498"/>
                <a:gd name="T106" fmla="*/ 286 w 346"/>
                <a:gd name="T107" fmla="*/ 328 h 498"/>
                <a:gd name="T108" fmla="*/ 242 w 346"/>
                <a:gd name="T109" fmla="*/ 348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6" h="498">
                  <a:moveTo>
                    <a:pt x="234" y="338"/>
                  </a:moveTo>
                  <a:lnTo>
                    <a:pt x="228" y="336"/>
                  </a:lnTo>
                  <a:lnTo>
                    <a:pt x="238" y="308"/>
                  </a:lnTo>
                  <a:lnTo>
                    <a:pt x="252" y="272"/>
                  </a:lnTo>
                  <a:lnTo>
                    <a:pt x="258" y="222"/>
                  </a:lnTo>
                  <a:lnTo>
                    <a:pt x="258" y="208"/>
                  </a:lnTo>
                  <a:lnTo>
                    <a:pt x="260" y="196"/>
                  </a:lnTo>
                  <a:lnTo>
                    <a:pt x="248" y="180"/>
                  </a:lnTo>
                  <a:lnTo>
                    <a:pt x="236" y="176"/>
                  </a:lnTo>
                  <a:lnTo>
                    <a:pt x="224" y="174"/>
                  </a:lnTo>
                  <a:lnTo>
                    <a:pt x="220" y="182"/>
                  </a:lnTo>
                  <a:lnTo>
                    <a:pt x="212" y="184"/>
                  </a:lnTo>
                  <a:lnTo>
                    <a:pt x="206" y="190"/>
                  </a:lnTo>
                  <a:lnTo>
                    <a:pt x="204" y="208"/>
                  </a:lnTo>
                  <a:lnTo>
                    <a:pt x="208" y="216"/>
                  </a:lnTo>
                  <a:lnTo>
                    <a:pt x="208" y="226"/>
                  </a:lnTo>
                  <a:lnTo>
                    <a:pt x="204" y="230"/>
                  </a:lnTo>
                  <a:lnTo>
                    <a:pt x="202" y="242"/>
                  </a:lnTo>
                  <a:lnTo>
                    <a:pt x="192" y="252"/>
                  </a:lnTo>
                  <a:lnTo>
                    <a:pt x="182" y="260"/>
                  </a:lnTo>
                  <a:lnTo>
                    <a:pt x="176" y="264"/>
                  </a:lnTo>
                  <a:lnTo>
                    <a:pt x="174" y="278"/>
                  </a:lnTo>
                  <a:lnTo>
                    <a:pt x="172" y="284"/>
                  </a:lnTo>
                  <a:lnTo>
                    <a:pt x="168" y="288"/>
                  </a:lnTo>
                  <a:lnTo>
                    <a:pt x="166" y="310"/>
                  </a:lnTo>
                  <a:lnTo>
                    <a:pt x="166" y="332"/>
                  </a:lnTo>
                  <a:lnTo>
                    <a:pt x="174" y="338"/>
                  </a:lnTo>
                  <a:lnTo>
                    <a:pt x="182" y="338"/>
                  </a:lnTo>
                  <a:lnTo>
                    <a:pt x="182" y="348"/>
                  </a:lnTo>
                  <a:lnTo>
                    <a:pt x="190" y="356"/>
                  </a:lnTo>
                  <a:lnTo>
                    <a:pt x="194" y="364"/>
                  </a:lnTo>
                  <a:lnTo>
                    <a:pt x="188" y="370"/>
                  </a:lnTo>
                  <a:lnTo>
                    <a:pt x="192" y="380"/>
                  </a:lnTo>
                  <a:lnTo>
                    <a:pt x="180" y="394"/>
                  </a:lnTo>
                  <a:lnTo>
                    <a:pt x="166" y="402"/>
                  </a:lnTo>
                  <a:lnTo>
                    <a:pt x="166" y="444"/>
                  </a:lnTo>
                  <a:lnTo>
                    <a:pt x="158" y="468"/>
                  </a:lnTo>
                  <a:lnTo>
                    <a:pt x="150" y="470"/>
                  </a:lnTo>
                  <a:lnTo>
                    <a:pt x="136" y="474"/>
                  </a:lnTo>
                  <a:lnTo>
                    <a:pt x="136" y="488"/>
                  </a:lnTo>
                  <a:lnTo>
                    <a:pt x="126" y="496"/>
                  </a:lnTo>
                  <a:lnTo>
                    <a:pt x="112" y="498"/>
                  </a:lnTo>
                  <a:lnTo>
                    <a:pt x="112" y="488"/>
                  </a:lnTo>
                  <a:lnTo>
                    <a:pt x="108" y="476"/>
                  </a:lnTo>
                  <a:lnTo>
                    <a:pt x="114" y="464"/>
                  </a:lnTo>
                  <a:lnTo>
                    <a:pt x="106" y="452"/>
                  </a:lnTo>
                  <a:lnTo>
                    <a:pt x="94" y="430"/>
                  </a:lnTo>
                  <a:lnTo>
                    <a:pt x="98" y="414"/>
                  </a:lnTo>
                  <a:lnTo>
                    <a:pt x="88" y="406"/>
                  </a:lnTo>
                  <a:lnTo>
                    <a:pt x="86" y="390"/>
                  </a:lnTo>
                  <a:lnTo>
                    <a:pt x="82" y="386"/>
                  </a:lnTo>
                  <a:lnTo>
                    <a:pt x="80" y="378"/>
                  </a:lnTo>
                  <a:lnTo>
                    <a:pt x="74" y="378"/>
                  </a:lnTo>
                  <a:lnTo>
                    <a:pt x="72" y="388"/>
                  </a:lnTo>
                  <a:lnTo>
                    <a:pt x="64" y="396"/>
                  </a:lnTo>
                  <a:lnTo>
                    <a:pt x="50" y="412"/>
                  </a:lnTo>
                  <a:lnTo>
                    <a:pt x="28" y="418"/>
                  </a:lnTo>
                  <a:lnTo>
                    <a:pt x="16" y="410"/>
                  </a:lnTo>
                  <a:lnTo>
                    <a:pt x="6" y="402"/>
                  </a:lnTo>
                  <a:lnTo>
                    <a:pt x="2" y="392"/>
                  </a:lnTo>
                  <a:lnTo>
                    <a:pt x="12" y="384"/>
                  </a:lnTo>
                  <a:lnTo>
                    <a:pt x="10" y="376"/>
                  </a:lnTo>
                  <a:lnTo>
                    <a:pt x="2" y="386"/>
                  </a:lnTo>
                  <a:lnTo>
                    <a:pt x="0" y="374"/>
                  </a:lnTo>
                  <a:lnTo>
                    <a:pt x="12" y="366"/>
                  </a:lnTo>
                  <a:lnTo>
                    <a:pt x="8" y="358"/>
                  </a:lnTo>
                  <a:lnTo>
                    <a:pt x="2" y="354"/>
                  </a:lnTo>
                  <a:lnTo>
                    <a:pt x="2" y="344"/>
                  </a:lnTo>
                  <a:lnTo>
                    <a:pt x="6" y="338"/>
                  </a:lnTo>
                  <a:lnTo>
                    <a:pt x="2" y="330"/>
                  </a:lnTo>
                  <a:lnTo>
                    <a:pt x="12" y="324"/>
                  </a:lnTo>
                  <a:lnTo>
                    <a:pt x="6" y="320"/>
                  </a:lnTo>
                  <a:lnTo>
                    <a:pt x="0" y="318"/>
                  </a:lnTo>
                  <a:lnTo>
                    <a:pt x="0" y="306"/>
                  </a:lnTo>
                  <a:lnTo>
                    <a:pt x="12" y="290"/>
                  </a:lnTo>
                  <a:lnTo>
                    <a:pt x="22" y="292"/>
                  </a:lnTo>
                  <a:lnTo>
                    <a:pt x="24" y="288"/>
                  </a:lnTo>
                  <a:lnTo>
                    <a:pt x="22" y="282"/>
                  </a:lnTo>
                  <a:lnTo>
                    <a:pt x="28" y="280"/>
                  </a:lnTo>
                  <a:lnTo>
                    <a:pt x="28" y="272"/>
                  </a:lnTo>
                  <a:lnTo>
                    <a:pt x="38" y="268"/>
                  </a:lnTo>
                  <a:lnTo>
                    <a:pt x="46" y="270"/>
                  </a:lnTo>
                  <a:lnTo>
                    <a:pt x="48" y="264"/>
                  </a:lnTo>
                  <a:lnTo>
                    <a:pt x="58" y="260"/>
                  </a:lnTo>
                  <a:lnTo>
                    <a:pt x="62" y="254"/>
                  </a:lnTo>
                  <a:lnTo>
                    <a:pt x="68" y="244"/>
                  </a:lnTo>
                  <a:lnTo>
                    <a:pt x="74" y="236"/>
                  </a:lnTo>
                  <a:lnTo>
                    <a:pt x="76" y="230"/>
                  </a:lnTo>
                  <a:lnTo>
                    <a:pt x="78" y="226"/>
                  </a:lnTo>
                  <a:lnTo>
                    <a:pt x="86" y="226"/>
                  </a:lnTo>
                  <a:lnTo>
                    <a:pt x="86" y="218"/>
                  </a:lnTo>
                  <a:lnTo>
                    <a:pt x="98" y="208"/>
                  </a:lnTo>
                  <a:lnTo>
                    <a:pt x="98" y="200"/>
                  </a:lnTo>
                  <a:lnTo>
                    <a:pt x="100" y="194"/>
                  </a:lnTo>
                  <a:lnTo>
                    <a:pt x="100" y="190"/>
                  </a:lnTo>
                  <a:lnTo>
                    <a:pt x="100" y="178"/>
                  </a:lnTo>
                  <a:lnTo>
                    <a:pt x="108" y="174"/>
                  </a:lnTo>
                  <a:lnTo>
                    <a:pt x="108" y="168"/>
                  </a:lnTo>
                  <a:lnTo>
                    <a:pt x="108" y="158"/>
                  </a:lnTo>
                  <a:lnTo>
                    <a:pt x="116" y="148"/>
                  </a:lnTo>
                  <a:lnTo>
                    <a:pt x="124" y="146"/>
                  </a:lnTo>
                  <a:lnTo>
                    <a:pt x="124" y="142"/>
                  </a:lnTo>
                  <a:lnTo>
                    <a:pt x="118" y="136"/>
                  </a:lnTo>
                  <a:lnTo>
                    <a:pt x="122" y="130"/>
                  </a:lnTo>
                  <a:lnTo>
                    <a:pt x="124" y="122"/>
                  </a:lnTo>
                  <a:lnTo>
                    <a:pt x="128" y="118"/>
                  </a:lnTo>
                  <a:lnTo>
                    <a:pt x="132" y="114"/>
                  </a:lnTo>
                  <a:lnTo>
                    <a:pt x="136" y="114"/>
                  </a:lnTo>
                  <a:lnTo>
                    <a:pt x="136" y="106"/>
                  </a:lnTo>
                  <a:lnTo>
                    <a:pt x="146" y="102"/>
                  </a:lnTo>
                  <a:lnTo>
                    <a:pt x="142" y="96"/>
                  </a:lnTo>
                  <a:lnTo>
                    <a:pt x="148" y="84"/>
                  </a:lnTo>
                  <a:lnTo>
                    <a:pt x="156" y="76"/>
                  </a:lnTo>
                  <a:lnTo>
                    <a:pt x="156" y="68"/>
                  </a:lnTo>
                  <a:lnTo>
                    <a:pt x="156" y="58"/>
                  </a:lnTo>
                  <a:lnTo>
                    <a:pt x="162" y="52"/>
                  </a:lnTo>
                  <a:lnTo>
                    <a:pt x="166" y="56"/>
                  </a:lnTo>
                  <a:lnTo>
                    <a:pt x="174" y="56"/>
                  </a:lnTo>
                  <a:lnTo>
                    <a:pt x="176" y="48"/>
                  </a:lnTo>
                  <a:lnTo>
                    <a:pt x="182" y="46"/>
                  </a:lnTo>
                  <a:lnTo>
                    <a:pt x="178" y="38"/>
                  </a:lnTo>
                  <a:lnTo>
                    <a:pt x="188" y="30"/>
                  </a:lnTo>
                  <a:lnTo>
                    <a:pt x="194" y="32"/>
                  </a:lnTo>
                  <a:lnTo>
                    <a:pt x="204" y="24"/>
                  </a:lnTo>
                  <a:lnTo>
                    <a:pt x="204" y="14"/>
                  </a:lnTo>
                  <a:lnTo>
                    <a:pt x="214" y="14"/>
                  </a:lnTo>
                  <a:lnTo>
                    <a:pt x="220" y="20"/>
                  </a:lnTo>
                  <a:lnTo>
                    <a:pt x="224" y="10"/>
                  </a:lnTo>
                  <a:lnTo>
                    <a:pt x="234" y="8"/>
                  </a:lnTo>
                  <a:lnTo>
                    <a:pt x="236" y="0"/>
                  </a:lnTo>
                  <a:lnTo>
                    <a:pt x="242" y="2"/>
                  </a:lnTo>
                  <a:lnTo>
                    <a:pt x="248" y="12"/>
                  </a:lnTo>
                  <a:lnTo>
                    <a:pt x="250" y="4"/>
                  </a:lnTo>
                  <a:lnTo>
                    <a:pt x="260" y="12"/>
                  </a:lnTo>
                  <a:lnTo>
                    <a:pt x="268" y="14"/>
                  </a:lnTo>
                  <a:lnTo>
                    <a:pt x="274" y="18"/>
                  </a:lnTo>
                  <a:lnTo>
                    <a:pt x="270" y="28"/>
                  </a:lnTo>
                  <a:lnTo>
                    <a:pt x="274" y="34"/>
                  </a:lnTo>
                  <a:lnTo>
                    <a:pt x="280" y="32"/>
                  </a:lnTo>
                  <a:lnTo>
                    <a:pt x="278" y="46"/>
                  </a:lnTo>
                  <a:lnTo>
                    <a:pt x="270" y="58"/>
                  </a:lnTo>
                  <a:lnTo>
                    <a:pt x="264" y="78"/>
                  </a:lnTo>
                  <a:lnTo>
                    <a:pt x="272" y="90"/>
                  </a:lnTo>
                  <a:lnTo>
                    <a:pt x="284" y="98"/>
                  </a:lnTo>
                  <a:lnTo>
                    <a:pt x="292" y="112"/>
                  </a:lnTo>
                  <a:lnTo>
                    <a:pt x="288" y="128"/>
                  </a:lnTo>
                  <a:lnTo>
                    <a:pt x="302" y="154"/>
                  </a:lnTo>
                  <a:lnTo>
                    <a:pt x="304" y="166"/>
                  </a:lnTo>
                  <a:lnTo>
                    <a:pt x="306" y="180"/>
                  </a:lnTo>
                  <a:lnTo>
                    <a:pt x="312" y="192"/>
                  </a:lnTo>
                  <a:lnTo>
                    <a:pt x="322" y="200"/>
                  </a:lnTo>
                  <a:lnTo>
                    <a:pt x="314" y="216"/>
                  </a:lnTo>
                  <a:lnTo>
                    <a:pt x="322" y="222"/>
                  </a:lnTo>
                  <a:lnTo>
                    <a:pt x="330" y="226"/>
                  </a:lnTo>
                  <a:lnTo>
                    <a:pt x="346" y="248"/>
                  </a:lnTo>
                  <a:lnTo>
                    <a:pt x="330" y="288"/>
                  </a:lnTo>
                  <a:lnTo>
                    <a:pt x="320" y="306"/>
                  </a:lnTo>
                  <a:lnTo>
                    <a:pt x="316" y="322"/>
                  </a:lnTo>
                  <a:lnTo>
                    <a:pt x="314" y="312"/>
                  </a:lnTo>
                  <a:lnTo>
                    <a:pt x="306" y="316"/>
                  </a:lnTo>
                  <a:lnTo>
                    <a:pt x="306" y="324"/>
                  </a:lnTo>
                  <a:lnTo>
                    <a:pt x="286" y="328"/>
                  </a:lnTo>
                  <a:lnTo>
                    <a:pt x="268" y="344"/>
                  </a:lnTo>
                  <a:lnTo>
                    <a:pt x="248" y="352"/>
                  </a:lnTo>
                  <a:lnTo>
                    <a:pt x="242" y="348"/>
                  </a:lnTo>
                  <a:lnTo>
                    <a:pt x="234" y="346"/>
                  </a:lnTo>
                  <a:lnTo>
                    <a:pt x="234" y="338"/>
                  </a:lnTo>
                  <a:close/>
                </a:path>
              </a:pathLst>
            </a:custGeom>
            <a:solidFill>
              <a:srgbClr val="F18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4" name="Freeform 240"/>
            <p:cNvSpPr>
              <a:spLocks/>
            </p:cNvSpPr>
            <p:nvPr/>
          </p:nvSpPr>
          <p:spPr bwMode="auto">
            <a:xfrm>
              <a:off x="4360" y="3012"/>
              <a:ext cx="346" cy="498"/>
            </a:xfrm>
            <a:custGeom>
              <a:avLst/>
              <a:gdLst>
                <a:gd name="T0" fmla="*/ 238 w 346"/>
                <a:gd name="T1" fmla="*/ 308 h 498"/>
                <a:gd name="T2" fmla="*/ 258 w 346"/>
                <a:gd name="T3" fmla="*/ 208 h 498"/>
                <a:gd name="T4" fmla="*/ 236 w 346"/>
                <a:gd name="T5" fmla="*/ 176 h 498"/>
                <a:gd name="T6" fmla="*/ 212 w 346"/>
                <a:gd name="T7" fmla="*/ 184 h 498"/>
                <a:gd name="T8" fmla="*/ 208 w 346"/>
                <a:gd name="T9" fmla="*/ 216 h 498"/>
                <a:gd name="T10" fmla="*/ 202 w 346"/>
                <a:gd name="T11" fmla="*/ 242 h 498"/>
                <a:gd name="T12" fmla="*/ 176 w 346"/>
                <a:gd name="T13" fmla="*/ 264 h 498"/>
                <a:gd name="T14" fmla="*/ 168 w 346"/>
                <a:gd name="T15" fmla="*/ 288 h 498"/>
                <a:gd name="T16" fmla="*/ 174 w 346"/>
                <a:gd name="T17" fmla="*/ 338 h 498"/>
                <a:gd name="T18" fmla="*/ 190 w 346"/>
                <a:gd name="T19" fmla="*/ 356 h 498"/>
                <a:gd name="T20" fmla="*/ 192 w 346"/>
                <a:gd name="T21" fmla="*/ 380 h 498"/>
                <a:gd name="T22" fmla="*/ 166 w 346"/>
                <a:gd name="T23" fmla="*/ 444 h 498"/>
                <a:gd name="T24" fmla="*/ 136 w 346"/>
                <a:gd name="T25" fmla="*/ 474 h 498"/>
                <a:gd name="T26" fmla="*/ 112 w 346"/>
                <a:gd name="T27" fmla="*/ 498 h 498"/>
                <a:gd name="T28" fmla="*/ 114 w 346"/>
                <a:gd name="T29" fmla="*/ 464 h 498"/>
                <a:gd name="T30" fmla="*/ 98 w 346"/>
                <a:gd name="T31" fmla="*/ 414 h 498"/>
                <a:gd name="T32" fmla="*/ 82 w 346"/>
                <a:gd name="T33" fmla="*/ 386 h 498"/>
                <a:gd name="T34" fmla="*/ 72 w 346"/>
                <a:gd name="T35" fmla="*/ 388 h 498"/>
                <a:gd name="T36" fmla="*/ 28 w 346"/>
                <a:gd name="T37" fmla="*/ 418 h 498"/>
                <a:gd name="T38" fmla="*/ 2 w 346"/>
                <a:gd name="T39" fmla="*/ 392 h 498"/>
                <a:gd name="T40" fmla="*/ 2 w 346"/>
                <a:gd name="T41" fmla="*/ 386 h 498"/>
                <a:gd name="T42" fmla="*/ 8 w 346"/>
                <a:gd name="T43" fmla="*/ 358 h 498"/>
                <a:gd name="T44" fmla="*/ 6 w 346"/>
                <a:gd name="T45" fmla="*/ 338 h 498"/>
                <a:gd name="T46" fmla="*/ 6 w 346"/>
                <a:gd name="T47" fmla="*/ 320 h 498"/>
                <a:gd name="T48" fmla="*/ 12 w 346"/>
                <a:gd name="T49" fmla="*/ 290 h 498"/>
                <a:gd name="T50" fmla="*/ 22 w 346"/>
                <a:gd name="T51" fmla="*/ 282 h 498"/>
                <a:gd name="T52" fmla="*/ 38 w 346"/>
                <a:gd name="T53" fmla="*/ 268 h 498"/>
                <a:gd name="T54" fmla="*/ 58 w 346"/>
                <a:gd name="T55" fmla="*/ 260 h 498"/>
                <a:gd name="T56" fmla="*/ 74 w 346"/>
                <a:gd name="T57" fmla="*/ 236 h 498"/>
                <a:gd name="T58" fmla="*/ 86 w 346"/>
                <a:gd name="T59" fmla="*/ 226 h 498"/>
                <a:gd name="T60" fmla="*/ 98 w 346"/>
                <a:gd name="T61" fmla="*/ 200 h 498"/>
                <a:gd name="T62" fmla="*/ 100 w 346"/>
                <a:gd name="T63" fmla="*/ 178 h 498"/>
                <a:gd name="T64" fmla="*/ 108 w 346"/>
                <a:gd name="T65" fmla="*/ 158 h 498"/>
                <a:gd name="T66" fmla="*/ 124 w 346"/>
                <a:gd name="T67" fmla="*/ 142 h 498"/>
                <a:gd name="T68" fmla="*/ 124 w 346"/>
                <a:gd name="T69" fmla="*/ 122 h 498"/>
                <a:gd name="T70" fmla="*/ 136 w 346"/>
                <a:gd name="T71" fmla="*/ 114 h 498"/>
                <a:gd name="T72" fmla="*/ 142 w 346"/>
                <a:gd name="T73" fmla="*/ 96 h 498"/>
                <a:gd name="T74" fmla="*/ 156 w 346"/>
                <a:gd name="T75" fmla="*/ 68 h 498"/>
                <a:gd name="T76" fmla="*/ 166 w 346"/>
                <a:gd name="T77" fmla="*/ 56 h 498"/>
                <a:gd name="T78" fmla="*/ 182 w 346"/>
                <a:gd name="T79" fmla="*/ 46 h 498"/>
                <a:gd name="T80" fmla="*/ 194 w 346"/>
                <a:gd name="T81" fmla="*/ 32 h 498"/>
                <a:gd name="T82" fmla="*/ 214 w 346"/>
                <a:gd name="T83" fmla="*/ 14 h 498"/>
                <a:gd name="T84" fmla="*/ 234 w 346"/>
                <a:gd name="T85" fmla="*/ 8 h 498"/>
                <a:gd name="T86" fmla="*/ 248 w 346"/>
                <a:gd name="T87" fmla="*/ 12 h 498"/>
                <a:gd name="T88" fmla="*/ 268 w 346"/>
                <a:gd name="T89" fmla="*/ 14 h 498"/>
                <a:gd name="T90" fmla="*/ 274 w 346"/>
                <a:gd name="T91" fmla="*/ 34 h 498"/>
                <a:gd name="T92" fmla="*/ 270 w 346"/>
                <a:gd name="T93" fmla="*/ 58 h 498"/>
                <a:gd name="T94" fmla="*/ 284 w 346"/>
                <a:gd name="T95" fmla="*/ 98 h 498"/>
                <a:gd name="T96" fmla="*/ 302 w 346"/>
                <a:gd name="T97" fmla="*/ 154 h 498"/>
                <a:gd name="T98" fmla="*/ 312 w 346"/>
                <a:gd name="T99" fmla="*/ 192 h 498"/>
                <a:gd name="T100" fmla="*/ 322 w 346"/>
                <a:gd name="T101" fmla="*/ 222 h 498"/>
                <a:gd name="T102" fmla="*/ 330 w 346"/>
                <a:gd name="T103" fmla="*/ 288 h 498"/>
                <a:gd name="T104" fmla="*/ 314 w 346"/>
                <a:gd name="T105" fmla="*/ 312 h 498"/>
                <a:gd name="T106" fmla="*/ 286 w 346"/>
                <a:gd name="T107" fmla="*/ 328 h 498"/>
                <a:gd name="T108" fmla="*/ 242 w 346"/>
                <a:gd name="T109" fmla="*/ 348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6" h="498">
                  <a:moveTo>
                    <a:pt x="234" y="338"/>
                  </a:moveTo>
                  <a:lnTo>
                    <a:pt x="228" y="336"/>
                  </a:lnTo>
                  <a:lnTo>
                    <a:pt x="238" y="308"/>
                  </a:lnTo>
                  <a:lnTo>
                    <a:pt x="252" y="272"/>
                  </a:lnTo>
                  <a:lnTo>
                    <a:pt x="258" y="222"/>
                  </a:lnTo>
                  <a:lnTo>
                    <a:pt x="258" y="208"/>
                  </a:lnTo>
                  <a:lnTo>
                    <a:pt x="260" y="196"/>
                  </a:lnTo>
                  <a:lnTo>
                    <a:pt x="248" y="180"/>
                  </a:lnTo>
                  <a:lnTo>
                    <a:pt x="236" y="176"/>
                  </a:lnTo>
                  <a:lnTo>
                    <a:pt x="224" y="174"/>
                  </a:lnTo>
                  <a:lnTo>
                    <a:pt x="220" y="182"/>
                  </a:lnTo>
                  <a:lnTo>
                    <a:pt x="212" y="184"/>
                  </a:lnTo>
                  <a:lnTo>
                    <a:pt x="206" y="190"/>
                  </a:lnTo>
                  <a:lnTo>
                    <a:pt x="204" y="208"/>
                  </a:lnTo>
                  <a:lnTo>
                    <a:pt x="208" y="216"/>
                  </a:lnTo>
                  <a:lnTo>
                    <a:pt x="208" y="226"/>
                  </a:lnTo>
                  <a:lnTo>
                    <a:pt x="204" y="230"/>
                  </a:lnTo>
                  <a:lnTo>
                    <a:pt x="202" y="242"/>
                  </a:lnTo>
                  <a:lnTo>
                    <a:pt x="192" y="252"/>
                  </a:lnTo>
                  <a:lnTo>
                    <a:pt x="182" y="260"/>
                  </a:lnTo>
                  <a:lnTo>
                    <a:pt x="176" y="264"/>
                  </a:lnTo>
                  <a:lnTo>
                    <a:pt x="174" y="278"/>
                  </a:lnTo>
                  <a:lnTo>
                    <a:pt x="172" y="284"/>
                  </a:lnTo>
                  <a:lnTo>
                    <a:pt x="168" y="288"/>
                  </a:lnTo>
                  <a:lnTo>
                    <a:pt x="166" y="310"/>
                  </a:lnTo>
                  <a:lnTo>
                    <a:pt x="166" y="332"/>
                  </a:lnTo>
                  <a:lnTo>
                    <a:pt x="174" y="338"/>
                  </a:lnTo>
                  <a:lnTo>
                    <a:pt x="182" y="338"/>
                  </a:lnTo>
                  <a:lnTo>
                    <a:pt x="182" y="348"/>
                  </a:lnTo>
                  <a:lnTo>
                    <a:pt x="190" y="356"/>
                  </a:lnTo>
                  <a:lnTo>
                    <a:pt x="194" y="364"/>
                  </a:lnTo>
                  <a:lnTo>
                    <a:pt x="188" y="370"/>
                  </a:lnTo>
                  <a:lnTo>
                    <a:pt x="192" y="380"/>
                  </a:lnTo>
                  <a:lnTo>
                    <a:pt x="180" y="394"/>
                  </a:lnTo>
                  <a:lnTo>
                    <a:pt x="166" y="402"/>
                  </a:lnTo>
                  <a:lnTo>
                    <a:pt x="166" y="444"/>
                  </a:lnTo>
                  <a:lnTo>
                    <a:pt x="158" y="468"/>
                  </a:lnTo>
                  <a:lnTo>
                    <a:pt x="150" y="470"/>
                  </a:lnTo>
                  <a:lnTo>
                    <a:pt x="136" y="474"/>
                  </a:lnTo>
                  <a:lnTo>
                    <a:pt x="136" y="488"/>
                  </a:lnTo>
                  <a:lnTo>
                    <a:pt x="126" y="496"/>
                  </a:lnTo>
                  <a:lnTo>
                    <a:pt x="112" y="498"/>
                  </a:lnTo>
                  <a:lnTo>
                    <a:pt x="112" y="488"/>
                  </a:lnTo>
                  <a:lnTo>
                    <a:pt x="108" y="476"/>
                  </a:lnTo>
                  <a:lnTo>
                    <a:pt x="114" y="464"/>
                  </a:lnTo>
                  <a:lnTo>
                    <a:pt x="106" y="452"/>
                  </a:lnTo>
                  <a:lnTo>
                    <a:pt x="94" y="430"/>
                  </a:lnTo>
                  <a:lnTo>
                    <a:pt x="98" y="414"/>
                  </a:lnTo>
                  <a:lnTo>
                    <a:pt x="88" y="406"/>
                  </a:lnTo>
                  <a:lnTo>
                    <a:pt x="86" y="390"/>
                  </a:lnTo>
                  <a:lnTo>
                    <a:pt x="82" y="386"/>
                  </a:lnTo>
                  <a:lnTo>
                    <a:pt x="80" y="378"/>
                  </a:lnTo>
                  <a:lnTo>
                    <a:pt x="74" y="378"/>
                  </a:lnTo>
                  <a:lnTo>
                    <a:pt x="72" y="388"/>
                  </a:lnTo>
                  <a:lnTo>
                    <a:pt x="64" y="396"/>
                  </a:lnTo>
                  <a:lnTo>
                    <a:pt x="50" y="412"/>
                  </a:lnTo>
                  <a:lnTo>
                    <a:pt x="28" y="418"/>
                  </a:lnTo>
                  <a:lnTo>
                    <a:pt x="16" y="410"/>
                  </a:lnTo>
                  <a:lnTo>
                    <a:pt x="6" y="402"/>
                  </a:lnTo>
                  <a:lnTo>
                    <a:pt x="2" y="392"/>
                  </a:lnTo>
                  <a:lnTo>
                    <a:pt x="12" y="384"/>
                  </a:lnTo>
                  <a:lnTo>
                    <a:pt x="10" y="376"/>
                  </a:lnTo>
                  <a:lnTo>
                    <a:pt x="2" y="386"/>
                  </a:lnTo>
                  <a:lnTo>
                    <a:pt x="0" y="374"/>
                  </a:lnTo>
                  <a:lnTo>
                    <a:pt x="12" y="366"/>
                  </a:lnTo>
                  <a:lnTo>
                    <a:pt x="8" y="358"/>
                  </a:lnTo>
                  <a:lnTo>
                    <a:pt x="2" y="354"/>
                  </a:lnTo>
                  <a:lnTo>
                    <a:pt x="2" y="344"/>
                  </a:lnTo>
                  <a:lnTo>
                    <a:pt x="6" y="338"/>
                  </a:lnTo>
                  <a:lnTo>
                    <a:pt x="2" y="330"/>
                  </a:lnTo>
                  <a:lnTo>
                    <a:pt x="12" y="324"/>
                  </a:lnTo>
                  <a:lnTo>
                    <a:pt x="6" y="320"/>
                  </a:lnTo>
                  <a:lnTo>
                    <a:pt x="0" y="318"/>
                  </a:lnTo>
                  <a:lnTo>
                    <a:pt x="0" y="306"/>
                  </a:lnTo>
                  <a:lnTo>
                    <a:pt x="12" y="290"/>
                  </a:lnTo>
                  <a:lnTo>
                    <a:pt x="22" y="292"/>
                  </a:lnTo>
                  <a:lnTo>
                    <a:pt x="24" y="288"/>
                  </a:lnTo>
                  <a:lnTo>
                    <a:pt x="22" y="282"/>
                  </a:lnTo>
                  <a:lnTo>
                    <a:pt x="28" y="280"/>
                  </a:lnTo>
                  <a:lnTo>
                    <a:pt x="28" y="272"/>
                  </a:lnTo>
                  <a:lnTo>
                    <a:pt x="38" y="268"/>
                  </a:lnTo>
                  <a:lnTo>
                    <a:pt x="46" y="270"/>
                  </a:lnTo>
                  <a:lnTo>
                    <a:pt x="48" y="264"/>
                  </a:lnTo>
                  <a:lnTo>
                    <a:pt x="58" y="260"/>
                  </a:lnTo>
                  <a:lnTo>
                    <a:pt x="62" y="254"/>
                  </a:lnTo>
                  <a:lnTo>
                    <a:pt x="68" y="244"/>
                  </a:lnTo>
                  <a:lnTo>
                    <a:pt x="74" y="236"/>
                  </a:lnTo>
                  <a:lnTo>
                    <a:pt x="76" y="230"/>
                  </a:lnTo>
                  <a:lnTo>
                    <a:pt x="78" y="226"/>
                  </a:lnTo>
                  <a:lnTo>
                    <a:pt x="86" y="226"/>
                  </a:lnTo>
                  <a:lnTo>
                    <a:pt x="86" y="218"/>
                  </a:lnTo>
                  <a:lnTo>
                    <a:pt x="98" y="208"/>
                  </a:lnTo>
                  <a:lnTo>
                    <a:pt x="98" y="200"/>
                  </a:lnTo>
                  <a:lnTo>
                    <a:pt x="100" y="194"/>
                  </a:lnTo>
                  <a:lnTo>
                    <a:pt x="100" y="190"/>
                  </a:lnTo>
                  <a:lnTo>
                    <a:pt x="100" y="178"/>
                  </a:lnTo>
                  <a:lnTo>
                    <a:pt x="108" y="174"/>
                  </a:lnTo>
                  <a:lnTo>
                    <a:pt x="108" y="168"/>
                  </a:lnTo>
                  <a:lnTo>
                    <a:pt x="108" y="158"/>
                  </a:lnTo>
                  <a:lnTo>
                    <a:pt x="116" y="148"/>
                  </a:lnTo>
                  <a:lnTo>
                    <a:pt x="124" y="146"/>
                  </a:lnTo>
                  <a:lnTo>
                    <a:pt x="124" y="142"/>
                  </a:lnTo>
                  <a:lnTo>
                    <a:pt x="118" y="136"/>
                  </a:lnTo>
                  <a:lnTo>
                    <a:pt x="122" y="130"/>
                  </a:lnTo>
                  <a:lnTo>
                    <a:pt x="124" y="122"/>
                  </a:lnTo>
                  <a:lnTo>
                    <a:pt x="128" y="118"/>
                  </a:lnTo>
                  <a:lnTo>
                    <a:pt x="132" y="114"/>
                  </a:lnTo>
                  <a:lnTo>
                    <a:pt x="136" y="114"/>
                  </a:lnTo>
                  <a:lnTo>
                    <a:pt x="136" y="106"/>
                  </a:lnTo>
                  <a:lnTo>
                    <a:pt x="146" y="102"/>
                  </a:lnTo>
                  <a:lnTo>
                    <a:pt x="142" y="96"/>
                  </a:lnTo>
                  <a:lnTo>
                    <a:pt x="148" y="84"/>
                  </a:lnTo>
                  <a:lnTo>
                    <a:pt x="156" y="76"/>
                  </a:lnTo>
                  <a:lnTo>
                    <a:pt x="156" y="68"/>
                  </a:lnTo>
                  <a:lnTo>
                    <a:pt x="156" y="58"/>
                  </a:lnTo>
                  <a:lnTo>
                    <a:pt x="162" y="52"/>
                  </a:lnTo>
                  <a:lnTo>
                    <a:pt x="166" y="56"/>
                  </a:lnTo>
                  <a:lnTo>
                    <a:pt x="174" y="56"/>
                  </a:lnTo>
                  <a:lnTo>
                    <a:pt x="176" y="48"/>
                  </a:lnTo>
                  <a:lnTo>
                    <a:pt x="182" y="46"/>
                  </a:lnTo>
                  <a:lnTo>
                    <a:pt x="178" y="38"/>
                  </a:lnTo>
                  <a:lnTo>
                    <a:pt x="188" y="30"/>
                  </a:lnTo>
                  <a:lnTo>
                    <a:pt x="194" y="32"/>
                  </a:lnTo>
                  <a:lnTo>
                    <a:pt x="204" y="24"/>
                  </a:lnTo>
                  <a:lnTo>
                    <a:pt x="204" y="14"/>
                  </a:lnTo>
                  <a:lnTo>
                    <a:pt x="214" y="14"/>
                  </a:lnTo>
                  <a:lnTo>
                    <a:pt x="220" y="20"/>
                  </a:lnTo>
                  <a:lnTo>
                    <a:pt x="224" y="10"/>
                  </a:lnTo>
                  <a:lnTo>
                    <a:pt x="234" y="8"/>
                  </a:lnTo>
                  <a:lnTo>
                    <a:pt x="236" y="0"/>
                  </a:lnTo>
                  <a:lnTo>
                    <a:pt x="242" y="2"/>
                  </a:lnTo>
                  <a:lnTo>
                    <a:pt x="248" y="12"/>
                  </a:lnTo>
                  <a:lnTo>
                    <a:pt x="250" y="4"/>
                  </a:lnTo>
                  <a:lnTo>
                    <a:pt x="260" y="12"/>
                  </a:lnTo>
                  <a:lnTo>
                    <a:pt x="268" y="14"/>
                  </a:lnTo>
                  <a:lnTo>
                    <a:pt x="274" y="18"/>
                  </a:lnTo>
                  <a:lnTo>
                    <a:pt x="270" y="28"/>
                  </a:lnTo>
                  <a:lnTo>
                    <a:pt x="274" y="34"/>
                  </a:lnTo>
                  <a:lnTo>
                    <a:pt x="280" y="32"/>
                  </a:lnTo>
                  <a:lnTo>
                    <a:pt x="278" y="46"/>
                  </a:lnTo>
                  <a:lnTo>
                    <a:pt x="270" y="58"/>
                  </a:lnTo>
                  <a:lnTo>
                    <a:pt x="264" y="78"/>
                  </a:lnTo>
                  <a:lnTo>
                    <a:pt x="272" y="90"/>
                  </a:lnTo>
                  <a:lnTo>
                    <a:pt x="284" y="98"/>
                  </a:lnTo>
                  <a:lnTo>
                    <a:pt x="292" y="112"/>
                  </a:lnTo>
                  <a:lnTo>
                    <a:pt x="288" y="128"/>
                  </a:lnTo>
                  <a:lnTo>
                    <a:pt x="302" y="154"/>
                  </a:lnTo>
                  <a:lnTo>
                    <a:pt x="304" y="166"/>
                  </a:lnTo>
                  <a:lnTo>
                    <a:pt x="306" y="180"/>
                  </a:lnTo>
                  <a:lnTo>
                    <a:pt x="312" y="192"/>
                  </a:lnTo>
                  <a:lnTo>
                    <a:pt x="322" y="200"/>
                  </a:lnTo>
                  <a:lnTo>
                    <a:pt x="314" y="216"/>
                  </a:lnTo>
                  <a:lnTo>
                    <a:pt x="322" y="222"/>
                  </a:lnTo>
                  <a:lnTo>
                    <a:pt x="330" y="226"/>
                  </a:lnTo>
                  <a:lnTo>
                    <a:pt x="346" y="248"/>
                  </a:lnTo>
                  <a:lnTo>
                    <a:pt x="330" y="288"/>
                  </a:lnTo>
                  <a:lnTo>
                    <a:pt x="320" y="306"/>
                  </a:lnTo>
                  <a:lnTo>
                    <a:pt x="316" y="322"/>
                  </a:lnTo>
                  <a:lnTo>
                    <a:pt x="314" y="312"/>
                  </a:lnTo>
                  <a:lnTo>
                    <a:pt x="306" y="316"/>
                  </a:lnTo>
                  <a:lnTo>
                    <a:pt x="306" y="324"/>
                  </a:lnTo>
                  <a:lnTo>
                    <a:pt x="286" y="328"/>
                  </a:lnTo>
                  <a:lnTo>
                    <a:pt x="268" y="344"/>
                  </a:lnTo>
                  <a:lnTo>
                    <a:pt x="248" y="352"/>
                  </a:lnTo>
                  <a:lnTo>
                    <a:pt x="242" y="348"/>
                  </a:lnTo>
                  <a:lnTo>
                    <a:pt x="234" y="346"/>
                  </a:lnTo>
                  <a:lnTo>
                    <a:pt x="234" y="33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5" name="Freeform 241"/>
            <p:cNvSpPr>
              <a:spLocks noEditPoints="1"/>
            </p:cNvSpPr>
            <p:nvPr/>
          </p:nvSpPr>
          <p:spPr bwMode="auto">
            <a:xfrm>
              <a:off x="4390" y="3054"/>
              <a:ext cx="290" cy="408"/>
            </a:xfrm>
            <a:custGeom>
              <a:avLst/>
              <a:gdLst>
                <a:gd name="T0" fmla="*/ 216 w 290"/>
                <a:gd name="T1" fmla="*/ 14 h 408"/>
                <a:gd name="T2" fmla="*/ 236 w 290"/>
                <a:gd name="T3" fmla="*/ 72 h 408"/>
                <a:gd name="T4" fmla="*/ 232 w 290"/>
                <a:gd name="T5" fmla="*/ 90 h 408"/>
                <a:gd name="T6" fmla="*/ 252 w 290"/>
                <a:gd name="T7" fmla="*/ 128 h 408"/>
                <a:gd name="T8" fmla="*/ 262 w 290"/>
                <a:gd name="T9" fmla="*/ 164 h 408"/>
                <a:gd name="T10" fmla="*/ 280 w 290"/>
                <a:gd name="T11" fmla="*/ 200 h 408"/>
                <a:gd name="T12" fmla="*/ 290 w 290"/>
                <a:gd name="T13" fmla="*/ 210 h 408"/>
                <a:gd name="T14" fmla="*/ 270 w 290"/>
                <a:gd name="T15" fmla="*/ 250 h 408"/>
                <a:gd name="T16" fmla="*/ 252 w 290"/>
                <a:gd name="T17" fmla="*/ 262 h 408"/>
                <a:gd name="T18" fmla="*/ 230 w 290"/>
                <a:gd name="T19" fmla="*/ 278 h 408"/>
                <a:gd name="T20" fmla="*/ 246 w 290"/>
                <a:gd name="T21" fmla="*/ 236 h 408"/>
                <a:gd name="T22" fmla="*/ 252 w 290"/>
                <a:gd name="T23" fmla="*/ 168 h 408"/>
                <a:gd name="T24" fmla="*/ 182 w 290"/>
                <a:gd name="T25" fmla="*/ 104 h 408"/>
                <a:gd name="T26" fmla="*/ 168 w 290"/>
                <a:gd name="T27" fmla="*/ 120 h 408"/>
                <a:gd name="T28" fmla="*/ 150 w 290"/>
                <a:gd name="T29" fmla="*/ 174 h 408"/>
                <a:gd name="T30" fmla="*/ 146 w 290"/>
                <a:gd name="T31" fmla="*/ 192 h 408"/>
                <a:gd name="T32" fmla="*/ 124 w 290"/>
                <a:gd name="T33" fmla="*/ 208 h 408"/>
                <a:gd name="T34" fmla="*/ 120 w 290"/>
                <a:gd name="T35" fmla="*/ 230 h 408"/>
                <a:gd name="T36" fmla="*/ 114 w 290"/>
                <a:gd name="T37" fmla="*/ 304 h 408"/>
                <a:gd name="T38" fmla="*/ 130 w 290"/>
                <a:gd name="T39" fmla="*/ 316 h 408"/>
                <a:gd name="T40" fmla="*/ 128 w 290"/>
                <a:gd name="T41" fmla="*/ 322 h 408"/>
                <a:gd name="T42" fmla="*/ 110 w 290"/>
                <a:gd name="T43" fmla="*/ 348 h 408"/>
                <a:gd name="T44" fmla="*/ 110 w 290"/>
                <a:gd name="T45" fmla="*/ 406 h 408"/>
                <a:gd name="T46" fmla="*/ 96 w 290"/>
                <a:gd name="T47" fmla="*/ 398 h 408"/>
                <a:gd name="T48" fmla="*/ 94 w 290"/>
                <a:gd name="T49" fmla="*/ 362 h 408"/>
                <a:gd name="T50" fmla="*/ 78 w 290"/>
                <a:gd name="T51" fmla="*/ 340 h 408"/>
                <a:gd name="T52" fmla="*/ 66 w 290"/>
                <a:gd name="T53" fmla="*/ 312 h 408"/>
                <a:gd name="T54" fmla="*/ 20 w 290"/>
                <a:gd name="T55" fmla="*/ 334 h 408"/>
                <a:gd name="T56" fmla="*/ 6 w 290"/>
                <a:gd name="T57" fmla="*/ 348 h 408"/>
                <a:gd name="T58" fmla="*/ 10 w 290"/>
                <a:gd name="T59" fmla="*/ 332 h 408"/>
                <a:gd name="T60" fmla="*/ 4 w 290"/>
                <a:gd name="T61" fmla="*/ 300 h 408"/>
                <a:gd name="T62" fmla="*/ 32 w 290"/>
                <a:gd name="T63" fmla="*/ 284 h 408"/>
                <a:gd name="T64" fmla="*/ 16 w 290"/>
                <a:gd name="T65" fmla="*/ 256 h 408"/>
                <a:gd name="T66" fmla="*/ 34 w 290"/>
                <a:gd name="T67" fmla="*/ 262 h 408"/>
                <a:gd name="T68" fmla="*/ 52 w 290"/>
                <a:gd name="T69" fmla="*/ 226 h 408"/>
                <a:gd name="T70" fmla="*/ 62 w 290"/>
                <a:gd name="T71" fmla="*/ 210 h 408"/>
                <a:gd name="T72" fmla="*/ 80 w 290"/>
                <a:gd name="T73" fmla="*/ 188 h 408"/>
                <a:gd name="T74" fmla="*/ 92 w 290"/>
                <a:gd name="T75" fmla="*/ 164 h 408"/>
                <a:gd name="T76" fmla="*/ 94 w 290"/>
                <a:gd name="T77" fmla="*/ 152 h 408"/>
                <a:gd name="T78" fmla="*/ 102 w 290"/>
                <a:gd name="T79" fmla="*/ 128 h 408"/>
                <a:gd name="T80" fmla="*/ 118 w 290"/>
                <a:gd name="T81" fmla="*/ 92 h 408"/>
                <a:gd name="T82" fmla="*/ 130 w 290"/>
                <a:gd name="T83" fmla="*/ 80 h 408"/>
                <a:gd name="T84" fmla="*/ 160 w 290"/>
                <a:gd name="T85" fmla="*/ 74 h 408"/>
                <a:gd name="T86" fmla="*/ 164 w 290"/>
                <a:gd name="T87" fmla="*/ 38 h 408"/>
                <a:gd name="T88" fmla="*/ 182 w 290"/>
                <a:gd name="T89" fmla="*/ 22 h 408"/>
                <a:gd name="T90" fmla="*/ 184 w 290"/>
                <a:gd name="T91" fmla="*/ 4 h 408"/>
                <a:gd name="T92" fmla="*/ 208 w 290"/>
                <a:gd name="T93" fmla="*/ 0 h 408"/>
                <a:gd name="T94" fmla="*/ 214 w 290"/>
                <a:gd name="T95" fmla="*/ 282 h 408"/>
                <a:gd name="T96" fmla="*/ 214 w 290"/>
                <a:gd name="T97" fmla="*/ 28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0" h="408">
                  <a:moveTo>
                    <a:pt x="208" y="0"/>
                  </a:moveTo>
                  <a:lnTo>
                    <a:pt x="208" y="0"/>
                  </a:lnTo>
                  <a:lnTo>
                    <a:pt x="216" y="14"/>
                  </a:lnTo>
                  <a:lnTo>
                    <a:pt x="216" y="14"/>
                  </a:lnTo>
                  <a:lnTo>
                    <a:pt x="206" y="40"/>
                  </a:lnTo>
                  <a:lnTo>
                    <a:pt x="226" y="66"/>
                  </a:lnTo>
                  <a:lnTo>
                    <a:pt x="226" y="66"/>
                  </a:lnTo>
                  <a:lnTo>
                    <a:pt x="236" y="72"/>
                  </a:lnTo>
                  <a:lnTo>
                    <a:pt x="236" y="72"/>
                  </a:lnTo>
                  <a:lnTo>
                    <a:pt x="236" y="74"/>
                  </a:lnTo>
                  <a:lnTo>
                    <a:pt x="236" y="74"/>
                  </a:lnTo>
                  <a:lnTo>
                    <a:pt x="232" y="90"/>
                  </a:lnTo>
                  <a:lnTo>
                    <a:pt x="232" y="90"/>
                  </a:lnTo>
                  <a:lnTo>
                    <a:pt x="250" y="120"/>
                  </a:lnTo>
                  <a:lnTo>
                    <a:pt x="250" y="120"/>
                  </a:lnTo>
                  <a:lnTo>
                    <a:pt x="252" y="128"/>
                  </a:lnTo>
                  <a:lnTo>
                    <a:pt x="252" y="128"/>
                  </a:lnTo>
                  <a:lnTo>
                    <a:pt x="254" y="144"/>
                  </a:lnTo>
                  <a:lnTo>
                    <a:pt x="254" y="144"/>
                  </a:lnTo>
                  <a:lnTo>
                    <a:pt x="262" y="164"/>
                  </a:lnTo>
                  <a:lnTo>
                    <a:pt x="262" y="164"/>
                  </a:lnTo>
                  <a:lnTo>
                    <a:pt x="252" y="180"/>
                  </a:lnTo>
                  <a:lnTo>
                    <a:pt x="280" y="200"/>
                  </a:lnTo>
                  <a:lnTo>
                    <a:pt x="280" y="200"/>
                  </a:lnTo>
                  <a:lnTo>
                    <a:pt x="284" y="202"/>
                  </a:lnTo>
                  <a:lnTo>
                    <a:pt x="284" y="202"/>
                  </a:lnTo>
                  <a:lnTo>
                    <a:pt x="290" y="210"/>
                  </a:lnTo>
                  <a:lnTo>
                    <a:pt x="290" y="210"/>
                  </a:lnTo>
                  <a:lnTo>
                    <a:pt x="280" y="234"/>
                  </a:lnTo>
                  <a:lnTo>
                    <a:pt x="280" y="234"/>
                  </a:lnTo>
                  <a:lnTo>
                    <a:pt x="270" y="250"/>
                  </a:lnTo>
                  <a:lnTo>
                    <a:pt x="270" y="250"/>
                  </a:lnTo>
                  <a:lnTo>
                    <a:pt x="252" y="258"/>
                  </a:lnTo>
                  <a:lnTo>
                    <a:pt x="252" y="258"/>
                  </a:lnTo>
                  <a:lnTo>
                    <a:pt x="252" y="262"/>
                  </a:lnTo>
                  <a:lnTo>
                    <a:pt x="252" y="262"/>
                  </a:lnTo>
                  <a:lnTo>
                    <a:pt x="244" y="264"/>
                  </a:lnTo>
                  <a:lnTo>
                    <a:pt x="244" y="264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32" y="274"/>
                  </a:lnTo>
                  <a:lnTo>
                    <a:pt x="232" y="274"/>
                  </a:lnTo>
                  <a:lnTo>
                    <a:pt x="244" y="238"/>
                  </a:lnTo>
                  <a:lnTo>
                    <a:pt x="246" y="236"/>
                  </a:lnTo>
                  <a:lnTo>
                    <a:pt x="252" y="180"/>
                  </a:lnTo>
                  <a:lnTo>
                    <a:pt x="252" y="180"/>
                  </a:lnTo>
                  <a:lnTo>
                    <a:pt x="252" y="168"/>
                  </a:lnTo>
                  <a:lnTo>
                    <a:pt x="252" y="168"/>
                  </a:lnTo>
                  <a:lnTo>
                    <a:pt x="254" y="148"/>
                  </a:lnTo>
                  <a:lnTo>
                    <a:pt x="234" y="118"/>
                  </a:lnTo>
                  <a:lnTo>
                    <a:pt x="214" y="110"/>
                  </a:lnTo>
                  <a:lnTo>
                    <a:pt x="182" y="104"/>
                  </a:lnTo>
                  <a:lnTo>
                    <a:pt x="182" y="104"/>
                  </a:lnTo>
                  <a:lnTo>
                    <a:pt x="174" y="118"/>
                  </a:lnTo>
                  <a:lnTo>
                    <a:pt x="174" y="118"/>
                  </a:lnTo>
                  <a:lnTo>
                    <a:pt x="168" y="120"/>
                  </a:lnTo>
                  <a:lnTo>
                    <a:pt x="154" y="138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50" y="174"/>
                  </a:lnTo>
                  <a:lnTo>
                    <a:pt x="150" y="174"/>
                  </a:lnTo>
                  <a:lnTo>
                    <a:pt x="148" y="188"/>
                  </a:lnTo>
                  <a:lnTo>
                    <a:pt x="148" y="188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38" y="200"/>
                  </a:lnTo>
                  <a:lnTo>
                    <a:pt x="138" y="200"/>
                  </a:lnTo>
                  <a:lnTo>
                    <a:pt x="124" y="208"/>
                  </a:lnTo>
                  <a:lnTo>
                    <a:pt x="124" y="208"/>
                  </a:lnTo>
                  <a:lnTo>
                    <a:pt x="120" y="228"/>
                  </a:lnTo>
                  <a:lnTo>
                    <a:pt x="120" y="228"/>
                  </a:lnTo>
                  <a:lnTo>
                    <a:pt x="120" y="230"/>
                  </a:lnTo>
                  <a:lnTo>
                    <a:pt x="120" y="230"/>
                  </a:lnTo>
                  <a:lnTo>
                    <a:pt x="116" y="238"/>
                  </a:lnTo>
                  <a:lnTo>
                    <a:pt x="112" y="266"/>
                  </a:lnTo>
                  <a:lnTo>
                    <a:pt x="114" y="304"/>
                  </a:lnTo>
                  <a:lnTo>
                    <a:pt x="114" y="304"/>
                  </a:lnTo>
                  <a:lnTo>
                    <a:pt x="130" y="314"/>
                  </a:lnTo>
                  <a:lnTo>
                    <a:pt x="130" y="314"/>
                  </a:lnTo>
                  <a:lnTo>
                    <a:pt x="130" y="316"/>
                  </a:lnTo>
                  <a:lnTo>
                    <a:pt x="130" y="316"/>
                  </a:lnTo>
                  <a:lnTo>
                    <a:pt x="132" y="318"/>
                  </a:lnTo>
                  <a:lnTo>
                    <a:pt x="132" y="318"/>
                  </a:lnTo>
                  <a:lnTo>
                    <a:pt x="128" y="322"/>
                  </a:lnTo>
                  <a:lnTo>
                    <a:pt x="128" y="322"/>
                  </a:lnTo>
                  <a:lnTo>
                    <a:pt x="134" y="334"/>
                  </a:lnTo>
                  <a:lnTo>
                    <a:pt x="134" y="334"/>
                  </a:lnTo>
                  <a:lnTo>
                    <a:pt x="110" y="348"/>
                  </a:lnTo>
                  <a:lnTo>
                    <a:pt x="110" y="348"/>
                  </a:lnTo>
                  <a:lnTo>
                    <a:pt x="112" y="398"/>
                  </a:lnTo>
                  <a:lnTo>
                    <a:pt x="112" y="398"/>
                  </a:lnTo>
                  <a:lnTo>
                    <a:pt x="110" y="406"/>
                  </a:lnTo>
                  <a:lnTo>
                    <a:pt x="110" y="406"/>
                  </a:lnTo>
                  <a:lnTo>
                    <a:pt x="104" y="408"/>
                  </a:lnTo>
                  <a:lnTo>
                    <a:pt x="104" y="408"/>
                  </a:lnTo>
                  <a:lnTo>
                    <a:pt x="96" y="398"/>
                  </a:lnTo>
                  <a:lnTo>
                    <a:pt x="96" y="398"/>
                  </a:lnTo>
                  <a:lnTo>
                    <a:pt x="90" y="384"/>
                  </a:lnTo>
                  <a:lnTo>
                    <a:pt x="90" y="384"/>
                  </a:lnTo>
                  <a:lnTo>
                    <a:pt x="94" y="362"/>
                  </a:lnTo>
                  <a:lnTo>
                    <a:pt x="94" y="362"/>
                  </a:lnTo>
                  <a:lnTo>
                    <a:pt x="80" y="352"/>
                  </a:lnTo>
                  <a:lnTo>
                    <a:pt x="80" y="352"/>
                  </a:lnTo>
                  <a:lnTo>
                    <a:pt x="78" y="340"/>
                  </a:lnTo>
                  <a:lnTo>
                    <a:pt x="78" y="340"/>
                  </a:lnTo>
                  <a:lnTo>
                    <a:pt x="74" y="334"/>
                  </a:lnTo>
                  <a:lnTo>
                    <a:pt x="74" y="334"/>
                  </a:lnTo>
                  <a:lnTo>
                    <a:pt x="66" y="312"/>
                  </a:lnTo>
                  <a:lnTo>
                    <a:pt x="24" y="312"/>
                  </a:lnTo>
                  <a:lnTo>
                    <a:pt x="24" y="312"/>
                  </a:lnTo>
                  <a:lnTo>
                    <a:pt x="20" y="334"/>
                  </a:lnTo>
                  <a:lnTo>
                    <a:pt x="20" y="334"/>
                  </a:lnTo>
                  <a:lnTo>
                    <a:pt x="18" y="336"/>
                  </a:lnTo>
                  <a:lnTo>
                    <a:pt x="18" y="336"/>
                  </a:lnTo>
                  <a:lnTo>
                    <a:pt x="6" y="348"/>
                  </a:lnTo>
                  <a:lnTo>
                    <a:pt x="6" y="348"/>
                  </a:lnTo>
                  <a:lnTo>
                    <a:pt x="4" y="336"/>
                  </a:lnTo>
                  <a:lnTo>
                    <a:pt x="4" y="336"/>
                  </a:lnTo>
                  <a:lnTo>
                    <a:pt x="10" y="332"/>
                  </a:lnTo>
                  <a:lnTo>
                    <a:pt x="10" y="332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00"/>
                  </a:lnTo>
                  <a:lnTo>
                    <a:pt x="4" y="300"/>
                  </a:lnTo>
                  <a:lnTo>
                    <a:pt x="4" y="298"/>
                  </a:lnTo>
                  <a:lnTo>
                    <a:pt x="4" y="298"/>
                  </a:lnTo>
                  <a:lnTo>
                    <a:pt x="32" y="284"/>
                  </a:lnTo>
                  <a:lnTo>
                    <a:pt x="32" y="284"/>
                  </a:lnTo>
                  <a:lnTo>
                    <a:pt x="8" y="270"/>
                  </a:lnTo>
                  <a:lnTo>
                    <a:pt x="8" y="270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8" y="256"/>
                  </a:lnTo>
                  <a:lnTo>
                    <a:pt x="18" y="256"/>
                  </a:lnTo>
                  <a:lnTo>
                    <a:pt x="34" y="262"/>
                  </a:lnTo>
                  <a:lnTo>
                    <a:pt x="34" y="262"/>
                  </a:lnTo>
                  <a:lnTo>
                    <a:pt x="38" y="240"/>
                  </a:lnTo>
                  <a:lnTo>
                    <a:pt x="38" y="240"/>
                  </a:lnTo>
                  <a:lnTo>
                    <a:pt x="42" y="240"/>
                  </a:lnTo>
                  <a:lnTo>
                    <a:pt x="52" y="226"/>
                  </a:lnTo>
                  <a:lnTo>
                    <a:pt x="52" y="226"/>
                  </a:lnTo>
                  <a:lnTo>
                    <a:pt x="58" y="216"/>
                  </a:lnTo>
                  <a:lnTo>
                    <a:pt x="58" y="216"/>
                  </a:lnTo>
                  <a:lnTo>
                    <a:pt x="62" y="210"/>
                  </a:lnTo>
                  <a:lnTo>
                    <a:pt x="62" y="210"/>
                  </a:lnTo>
                  <a:lnTo>
                    <a:pt x="80" y="214"/>
                  </a:lnTo>
                  <a:lnTo>
                    <a:pt x="80" y="214"/>
                  </a:lnTo>
                  <a:lnTo>
                    <a:pt x="80" y="188"/>
                  </a:lnTo>
                  <a:lnTo>
                    <a:pt x="80" y="188"/>
                  </a:lnTo>
                  <a:lnTo>
                    <a:pt x="92" y="188"/>
                  </a:lnTo>
                  <a:lnTo>
                    <a:pt x="92" y="188"/>
                  </a:lnTo>
                  <a:lnTo>
                    <a:pt x="92" y="164"/>
                  </a:lnTo>
                  <a:lnTo>
                    <a:pt x="92" y="164"/>
                  </a:lnTo>
                  <a:lnTo>
                    <a:pt x="94" y="158"/>
                  </a:lnTo>
                  <a:lnTo>
                    <a:pt x="94" y="152"/>
                  </a:lnTo>
                  <a:lnTo>
                    <a:pt x="94" y="152"/>
                  </a:lnTo>
                  <a:lnTo>
                    <a:pt x="108" y="148"/>
                  </a:lnTo>
                  <a:lnTo>
                    <a:pt x="108" y="148"/>
                  </a:lnTo>
                  <a:lnTo>
                    <a:pt x="102" y="128"/>
                  </a:lnTo>
                  <a:lnTo>
                    <a:pt x="102" y="128"/>
                  </a:lnTo>
                  <a:lnTo>
                    <a:pt x="118" y="126"/>
                  </a:lnTo>
                  <a:lnTo>
                    <a:pt x="118" y="126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30" y="88"/>
                  </a:lnTo>
                  <a:lnTo>
                    <a:pt x="130" y="88"/>
                  </a:lnTo>
                  <a:lnTo>
                    <a:pt x="130" y="80"/>
                  </a:lnTo>
                  <a:lnTo>
                    <a:pt x="130" y="80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52" y="38"/>
                  </a:lnTo>
                  <a:lnTo>
                    <a:pt x="152" y="38"/>
                  </a:lnTo>
                  <a:lnTo>
                    <a:pt x="164" y="38"/>
                  </a:lnTo>
                  <a:lnTo>
                    <a:pt x="164" y="38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82" y="22"/>
                  </a:lnTo>
                  <a:lnTo>
                    <a:pt x="182" y="22"/>
                  </a:lnTo>
                  <a:lnTo>
                    <a:pt x="178" y="10"/>
                  </a:lnTo>
                  <a:lnTo>
                    <a:pt x="178" y="10"/>
                  </a:lnTo>
                  <a:lnTo>
                    <a:pt x="184" y="4"/>
                  </a:lnTo>
                  <a:lnTo>
                    <a:pt x="184" y="4"/>
                  </a:lnTo>
                  <a:lnTo>
                    <a:pt x="202" y="22"/>
                  </a:lnTo>
                  <a:lnTo>
                    <a:pt x="202" y="22"/>
                  </a:lnTo>
                  <a:lnTo>
                    <a:pt x="208" y="0"/>
                  </a:lnTo>
                  <a:lnTo>
                    <a:pt x="208" y="0"/>
                  </a:lnTo>
                  <a:close/>
                  <a:moveTo>
                    <a:pt x="214" y="280"/>
                  </a:moveTo>
                  <a:lnTo>
                    <a:pt x="214" y="280"/>
                  </a:lnTo>
                  <a:lnTo>
                    <a:pt x="214" y="282"/>
                  </a:lnTo>
                  <a:lnTo>
                    <a:pt x="214" y="282"/>
                  </a:lnTo>
                  <a:lnTo>
                    <a:pt x="214" y="282"/>
                  </a:lnTo>
                  <a:lnTo>
                    <a:pt x="214" y="282"/>
                  </a:lnTo>
                  <a:lnTo>
                    <a:pt x="214" y="280"/>
                  </a:lnTo>
                  <a:lnTo>
                    <a:pt x="214" y="280"/>
                  </a:lnTo>
                  <a:close/>
                </a:path>
              </a:pathLst>
            </a:custGeom>
            <a:solidFill>
              <a:srgbClr val="F2A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9" name="Freeform 245"/>
            <p:cNvSpPr>
              <a:spLocks/>
            </p:cNvSpPr>
            <p:nvPr/>
          </p:nvSpPr>
          <p:spPr bwMode="auto">
            <a:xfrm>
              <a:off x="4208" y="3492"/>
              <a:ext cx="60" cy="86"/>
            </a:xfrm>
            <a:custGeom>
              <a:avLst/>
              <a:gdLst>
                <a:gd name="T0" fmla="*/ 32 w 60"/>
                <a:gd name="T1" fmla="*/ 0 h 86"/>
                <a:gd name="T2" fmla="*/ 32 w 60"/>
                <a:gd name="T3" fmla="*/ 14 h 86"/>
                <a:gd name="T4" fmla="*/ 26 w 60"/>
                <a:gd name="T5" fmla="*/ 20 h 86"/>
                <a:gd name="T6" fmla="*/ 12 w 60"/>
                <a:gd name="T7" fmla="*/ 36 h 86"/>
                <a:gd name="T8" fmla="*/ 6 w 60"/>
                <a:gd name="T9" fmla="*/ 46 h 86"/>
                <a:gd name="T10" fmla="*/ 0 w 60"/>
                <a:gd name="T11" fmla="*/ 58 h 86"/>
                <a:gd name="T12" fmla="*/ 12 w 60"/>
                <a:gd name="T13" fmla="*/ 64 h 86"/>
                <a:gd name="T14" fmla="*/ 18 w 60"/>
                <a:gd name="T15" fmla="*/ 70 h 86"/>
                <a:gd name="T16" fmla="*/ 18 w 60"/>
                <a:gd name="T17" fmla="*/ 74 h 86"/>
                <a:gd name="T18" fmla="*/ 16 w 60"/>
                <a:gd name="T19" fmla="*/ 86 h 86"/>
                <a:gd name="T20" fmla="*/ 16 w 60"/>
                <a:gd name="T21" fmla="*/ 86 h 86"/>
                <a:gd name="T22" fmla="*/ 20 w 60"/>
                <a:gd name="T23" fmla="*/ 86 h 86"/>
                <a:gd name="T24" fmla="*/ 20 w 60"/>
                <a:gd name="T25" fmla="*/ 86 h 86"/>
                <a:gd name="T26" fmla="*/ 34 w 60"/>
                <a:gd name="T27" fmla="*/ 86 h 86"/>
                <a:gd name="T28" fmla="*/ 40 w 60"/>
                <a:gd name="T29" fmla="*/ 86 h 86"/>
                <a:gd name="T30" fmla="*/ 46 w 60"/>
                <a:gd name="T31" fmla="*/ 76 h 86"/>
                <a:gd name="T32" fmla="*/ 52 w 60"/>
                <a:gd name="T33" fmla="*/ 72 h 86"/>
                <a:gd name="T34" fmla="*/ 60 w 60"/>
                <a:gd name="T35" fmla="*/ 68 h 86"/>
                <a:gd name="T36" fmla="*/ 58 w 60"/>
                <a:gd name="T37" fmla="*/ 62 h 86"/>
                <a:gd name="T38" fmla="*/ 46 w 60"/>
                <a:gd name="T39" fmla="*/ 56 h 86"/>
                <a:gd name="T40" fmla="*/ 46 w 60"/>
                <a:gd name="T41" fmla="*/ 48 h 86"/>
                <a:gd name="T42" fmla="*/ 46 w 60"/>
                <a:gd name="T43" fmla="*/ 38 h 86"/>
                <a:gd name="T44" fmla="*/ 46 w 60"/>
                <a:gd name="T45" fmla="*/ 32 h 86"/>
                <a:gd name="T46" fmla="*/ 46 w 60"/>
                <a:gd name="T47" fmla="*/ 20 h 86"/>
                <a:gd name="T48" fmla="*/ 46 w 60"/>
                <a:gd name="T49" fmla="*/ 12 h 86"/>
                <a:gd name="T50" fmla="*/ 40 w 60"/>
                <a:gd name="T51" fmla="*/ 6 h 86"/>
                <a:gd name="T52" fmla="*/ 32 w 60"/>
                <a:gd name="T5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0" h="86">
                  <a:moveTo>
                    <a:pt x="32" y="0"/>
                  </a:moveTo>
                  <a:lnTo>
                    <a:pt x="32" y="14"/>
                  </a:lnTo>
                  <a:lnTo>
                    <a:pt x="26" y="20"/>
                  </a:lnTo>
                  <a:lnTo>
                    <a:pt x="12" y="36"/>
                  </a:lnTo>
                  <a:lnTo>
                    <a:pt x="6" y="46"/>
                  </a:lnTo>
                  <a:lnTo>
                    <a:pt x="0" y="58"/>
                  </a:lnTo>
                  <a:lnTo>
                    <a:pt x="12" y="64"/>
                  </a:lnTo>
                  <a:lnTo>
                    <a:pt x="18" y="70"/>
                  </a:lnTo>
                  <a:lnTo>
                    <a:pt x="18" y="74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20" y="86"/>
                  </a:lnTo>
                  <a:lnTo>
                    <a:pt x="20" y="86"/>
                  </a:lnTo>
                  <a:lnTo>
                    <a:pt x="34" y="86"/>
                  </a:lnTo>
                  <a:lnTo>
                    <a:pt x="40" y="86"/>
                  </a:lnTo>
                  <a:lnTo>
                    <a:pt x="46" y="76"/>
                  </a:lnTo>
                  <a:lnTo>
                    <a:pt x="52" y="72"/>
                  </a:lnTo>
                  <a:lnTo>
                    <a:pt x="60" y="68"/>
                  </a:lnTo>
                  <a:lnTo>
                    <a:pt x="58" y="62"/>
                  </a:lnTo>
                  <a:lnTo>
                    <a:pt x="46" y="56"/>
                  </a:lnTo>
                  <a:lnTo>
                    <a:pt x="46" y="48"/>
                  </a:lnTo>
                  <a:lnTo>
                    <a:pt x="46" y="38"/>
                  </a:lnTo>
                  <a:lnTo>
                    <a:pt x="46" y="32"/>
                  </a:lnTo>
                  <a:lnTo>
                    <a:pt x="46" y="20"/>
                  </a:lnTo>
                  <a:lnTo>
                    <a:pt x="46" y="12"/>
                  </a:lnTo>
                  <a:lnTo>
                    <a:pt x="40" y="6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2A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0" name="Freeform 246"/>
            <p:cNvSpPr>
              <a:spLocks/>
            </p:cNvSpPr>
            <p:nvPr/>
          </p:nvSpPr>
          <p:spPr bwMode="auto">
            <a:xfrm>
              <a:off x="4070" y="3472"/>
              <a:ext cx="46" cy="58"/>
            </a:xfrm>
            <a:custGeom>
              <a:avLst/>
              <a:gdLst>
                <a:gd name="T0" fmla="*/ 34 w 46"/>
                <a:gd name="T1" fmla="*/ 0 h 58"/>
                <a:gd name="T2" fmla="*/ 22 w 46"/>
                <a:gd name="T3" fmla="*/ 6 h 58"/>
                <a:gd name="T4" fmla="*/ 22 w 46"/>
                <a:gd name="T5" fmla="*/ 6 h 58"/>
                <a:gd name="T6" fmla="*/ 20 w 46"/>
                <a:gd name="T7" fmla="*/ 6 h 58"/>
                <a:gd name="T8" fmla="*/ 18 w 46"/>
                <a:gd name="T9" fmla="*/ 6 h 58"/>
                <a:gd name="T10" fmla="*/ 18 w 46"/>
                <a:gd name="T11" fmla="*/ 6 h 58"/>
                <a:gd name="T12" fmla="*/ 18 w 46"/>
                <a:gd name="T13" fmla="*/ 6 h 58"/>
                <a:gd name="T14" fmla="*/ 14 w 46"/>
                <a:gd name="T15" fmla="*/ 16 h 58"/>
                <a:gd name="T16" fmla="*/ 18 w 46"/>
                <a:gd name="T17" fmla="*/ 26 h 58"/>
                <a:gd name="T18" fmla="*/ 14 w 46"/>
                <a:gd name="T19" fmla="*/ 30 h 58"/>
                <a:gd name="T20" fmla="*/ 6 w 46"/>
                <a:gd name="T21" fmla="*/ 44 h 58"/>
                <a:gd name="T22" fmla="*/ 0 w 46"/>
                <a:gd name="T23" fmla="*/ 46 h 58"/>
                <a:gd name="T24" fmla="*/ 0 w 46"/>
                <a:gd name="T25" fmla="*/ 58 h 58"/>
                <a:gd name="T26" fmla="*/ 10 w 46"/>
                <a:gd name="T27" fmla="*/ 56 h 58"/>
                <a:gd name="T28" fmla="*/ 18 w 46"/>
                <a:gd name="T29" fmla="*/ 50 h 58"/>
                <a:gd name="T30" fmla="*/ 26 w 46"/>
                <a:gd name="T31" fmla="*/ 48 h 58"/>
                <a:gd name="T32" fmla="*/ 32 w 46"/>
                <a:gd name="T33" fmla="*/ 50 h 58"/>
                <a:gd name="T34" fmla="*/ 36 w 46"/>
                <a:gd name="T35" fmla="*/ 40 h 58"/>
                <a:gd name="T36" fmla="*/ 36 w 46"/>
                <a:gd name="T37" fmla="*/ 32 h 58"/>
                <a:gd name="T38" fmla="*/ 34 w 46"/>
                <a:gd name="T39" fmla="*/ 24 h 58"/>
                <a:gd name="T40" fmla="*/ 40 w 46"/>
                <a:gd name="T41" fmla="*/ 14 h 58"/>
                <a:gd name="T42" fmla="*/ 46 w 46"/>
                <a:gd name="T43" fmla="*/ 6 h 58"/>
                <a:gd name="T44" fmla="*/ 44 w 46"/>
                <a:gd name="T45" fmla="*/ 0 h 58"/>
                <a:gd name="T46" fmla="*/ 34 w 46"/>
                <a:gd name="T4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" h="58">
                  <a:moveTo>
                    <a:pt x="34" y="0"/>
                  </a:moveTo>
                  <a:lnTo>
                    <a:pt x="22" y="6"/>
                  </a:lnTo>
                  <a:lnTo>
                    <a:pt x="22" y="6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4" y="16"/>
                  </a:lnTo>
                  <a:lnTo>
                    <a:pt x="18" y="26"/>
                  </a:lnTo>
                  <a:lnTo>
                    <a:pt x="14" y="30"/>
                  </a:lnTo>
                  <a:lnTo>
                    <a:pt x="6" y="44"/>
                  </a:lnTo>
                  <a:lnTo>
                    <a:pt x="0" y="46"/>
                  </a:lnTo>
                  <a:lnTo>
                    <a:pt x="0" y="58"/>
                  </a:lnTo>
                  <a:lnTo>
                    <a:pt x="10" y="56"/>
                  </a:lnTo>
                  <a:lnTo>
                    <a:pt x="18" y="50"/>
                  </a:lnTo>
                  <a:lnTo>
                    <a:pt x="26" y="48"/>
                  </a:lnTo>
                  <a:lnTo>
                    <a:pt x="32" y="50"/>
                  </a:lnTo>
                  <a:lnTo>
                    <a:pt x="36" y="40"/>
                  </a:lnTo>
                  <a:lnTo>
                    <a:pt x="36" y="32"/>
                  </a:lnTo>
                  <a:lnTo>
                    <a:pt x="34" y="24"/>
                  </a:lnTo>
                  <a:lnTo>
                    <a:pt x="40" y="14"/>
                  </a:lnTo>
                  <a:lnTo>
                    <a:pt x="46" y="6"/>
                  </a:lnTo>
                  <a:lnTo>
                    <a:pt x="4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2A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1" name="Freeform 247"/>
            <p:cNvSpPr>
              <a:spLocks/>
            </p:cNvSpPr>
            <p:nvPr/>
          </p:nvSpPr>
          <p:spPr bwMode="auto">
            <a:xfrm>
              <a:off x="4192" y="3382"/>
              <a:ext cx="92" cy="208"/>
            </a:xfrm>
            <a:custGeom>
              <a:avLst/>
              <a:gdLst>
                <a:gd name="T0" fmla="*/ 20 w 92"/>
                <a:gd name="T1" fmla="*/ 2 h 208"/>
                <a:gd name="T2" fmla="*/ 22 w 92"/>
                <a:gd name="T3" fmla="*/ 14 h 208"/>
                <a:gd name="T4" fmla="*/ 52 w 92"/>
                <a:gd name="T5" fmla="*/ 20 h 208"/>
                <a:gd name="T6" fmla="*/ 52 w 92"/>
                <a:gd name="T7" fmla="*/ 22 h 208"/>
                <a:gd name="T8" fmla="*/ 42 w 92"/>
                <a:gd name="T9" fmla="*/ 38 h 208"/>
                <a:gd name="T10" fmla="*/ 32 w 92"/>
                <a:gd name="T11" fmla="*/ 54 h 208"/>
                <a:gd name="T12" fmla="*/ 34 w 92"/>
                <a:gd name="T13" fmla="*/ 56 h 208"/>
                <a:gd name="T14" fmla="*/ 46 w 92"/>
                <a:gd name="T15" fmla="*/ 70 h 208"/>
                <a:gd name="T16" fmla="*/ 48 w 92"/>
                <a:gd name="T17" fmla="*/ 76 h 208"/>
                <a:gd name="T18" fmla="*/ 48 w 92"/>
                <a:gd name="T19" fmla="*/ 96 h 208"/>
                <a:gd name="T20" fmla="*/ 64 w 92"/>
                <a:gd name="T21" fmla="*/ 114 h 208"/>
                <a:gd name="T22" fmla="*/ 68 w 92"/>
                <a:gd name="T23" fmla="*/ 126 h 208"/>
                <a:gd name="T24" fmla="*/ 70 w 92"/>
                <a:gd name="T25" fmla="*/ 142 h 208"/>
                <a:gd name="T26" fmla="*/ 72 w 92"/>
                <a:gd name="T27" fmla="*/ 144 h 208"/>
                <a:gd name="T28" fmla="*/ 78 w 92"/>
                <a:gd name="T29" fmla="*/ 168 h 208"/>
                <a:gd name="T30" fmla="*/ 92 w 92"/>
                <a:gd name="T31" fmla="*/ 166 h 208"/>
                <a:gd name="T32" fmla="*/ 92 w 92"/>
                <a:gd name="T33" fmla="*/ 174 h 208"/>
                <a:gd name="T34" fmla="*/ 74 w 92"/>
                <a:gd name="T35" fmla="*/ 186 h 208"/>
                <a:gd name="T36" fmla="*/ 74 w 92"/>
                <a:gd name="T37" fmla="*/ 204 h 208"/>
                <a:gd name="T38" fmla="*/ 64 w 92"/>
                <a:gd name="T39" fmla="*/ 208 h 208"/>
                <a:gd name="T40" fmla="*/ 50 w 92"/>
                <a:gd name="T41" fmla="*/ 204 h 208"/>
                <a:gd name="T42" fmla="*/ 44 w 92"/>
                <a:gd name="T43" fmla="*/ 208 h 208"/>
                <a:gd name="T44" fmla="*/ 34 w 92"/>
                <a:gd name="T45" fmla="*/ 202 h 208"/>
                <a:gd name="T46" fmla="*/ 26 w 92"/>
                <a:gd name="T47" fmla="*/ 208 h 208"/>
                <a:gd name="T48" fmla="*/ 22 w 92"/>
                <a:gd name="T49" fmla="*/ 204 h 208"/>
                <a:gd name="T50" fmla="*/ 38 w 92"/>
                <a:gd name="T51" fmla="*/ 186 h 208"/>
                <a:gd name="T52" fmla="*/ 14 w 92"/>
                <a:gd name="T53" fmla="*/ 178 h 208"/>
                <a:gd name="T54" fmla="*/ 14 w 92"/>
                <a:gd name="T55" fmla="*/ 176 h 208"/>
                <a:gd name="T56" fmla="*/ 0 w 92"/>
                <a:gd name="T57" fmla="*/ 170 h 208"/>
                <a:gd name="T58" fmla="*/ 16 w 92"/>
                <a:gd name="T59" fmla="*/ 154 h 208"/>
                <a:gd name="T60" fmla="*/ 16 w 92"/>
                <a:gd name="T61" fmla="*/ 148 h 208"/>
                <a:gd name="T62" fmla="*/ 16 w 92"/>
                <a:gd name="T63" fmla="*/ 140 h 208"/>
                <a:gd name="T64" fmla="*/ 30 w 92"/>
                <a:gd name="T65" fmla="*/ 140 h 208"/>
                <a:gd name="T66" fmla="*/ 46 w 92"/>
                <a:gd name="T67" fmla="*/ 116 h 208"/>
                <a:gd name="T68" fmla="*/ 34 w 92"/>
                <a:gd name="T69" fmla="*/ 104 h 208"/>
                <a:gd name="T70" fmla="*/ 34 w 92"/>
                <a:gd name="T71" fmla="*/ 100 h 208"/>
                <a:gd name="T72" fmla="*/ 22 w 92"/>
                <a:gd name="T73" fmla="*/ 76 h 208"/>
                <a:gd name="T74" fmla="*/ 16 w 92"/>
                <a:gd name="T75" fmla="*/ 80 h 208"/>
                <a:gd name="T76" fmla="*/ 18 w 92"/>
                <a:gd name="T77" fmla="*/ 54 h 208"/>
                <a:gd name="T78" fmla="*/ 8 w 92"/>
                <a:gd name="T79" fmla="*/ 58 h 208"/>
                <a:gd name="T80" fmla="*/ 16 w 92"/>
                <a:gd name="T81" fmla="*/ 44 h 208"/>
                <a:gd name="T82" fmla="*/ 14 w 92"/>
                <a:gd name="T83" fmla="*/ 14 h 208"/>
                <a:gd name="T84" fmla="*/ 14 w 92"/>
                <a:gd name="T85" fmla="*/ 14 h 208"/>
                <a:gd name="T86" fmla="*/ 20 w 92"/>
                <a:gd name="T87" fmla="*/ 2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2" h="208">
                  <a:moveTo>
                    <a:pt x="20" y="2"/>
                  </a:moveTo>
                  <a:lnTo>
                    <a:pt x="20" y="2"/>
                  </a:lnTo>
                  <a:lnTo>
                    <a:pt x="20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14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2" y="34"/>
                  </a:lnTo>
                  <a:lnTo>
                    <a:pt x="42" y="34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32" y="38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46" y="70"/>
                  </a:lnTo>
                  <a:lnTo>
                    <a:pt x="46" y="70"/>
                  </a:lnTo>
                  <a:lnTo>
                    <a:pt x="48" y="76"/>
                  </a:lnTo>
                  <a:lnTo>
                    <a:pt x="48" y="76"/>
                  </a:lnTo>
                  <a:lnTo>
                    <a:pt x="50" y="86"/>
                  </a:lnTo>
                  <a:lnTo>
                    <a:pt x="50" y="86"/>
                  </a:lnTo>
                  <a:lnTo>
                    <a:pt x="48" y="96"/>
                  </a:lnTo>
                  <a:lnTo>
                    <a:pt x="50" y="112"/>
                  </a:lnTo>
                  <a:lnTo>
                    <a:pt x="50" y="112"/>
                  </a:lnTo>
                  <a:lnTo>
                    <a:pt x="64" y="114"/>
                  </a:lnTo>
                  <a:lnTo>
                    <a:pt x="64" y="114"/>
                  </a:lnTo>
                  <a:lnTo>
                    <a:pt x="68" y="126"/>
                  </a:lnTo>
                  <a:lnTo>
                    <a:pt x="68" y="126"/>
                  </a:lnTo>
                  <a:lnTo>
                    <a:pt x="70" y="134"/>
                  </a:lnTo>
                  <a:lnTo>
                    <a:pt x="70" y="134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2" y="144"/>
                  </a:lnTo>
                  <a:lnTo>
                    <a:pt x="72" y="144"/>
                  </a:lnTo>
                  <a:lnTo>
                    <a:pt x="66" y="152"/>
                  </a:lnTo>
                  <a:lnTo>
                    <a:pt x="78" y="168"/>
                  </a:lnTo>
                  <a:lnTo>
                    <a:pt x="78" y="168"/>
                  </a:lnTo>
                  <a:lnTo>
                    <a:pt x="88" y="164"/>
                  </a:lnTo>
                  <a:lnTo>
                    <a:pt x="88" y="164"/>
                  </a:lnTo>
                  <a:lnTo>
                    <a:pt x="92" y="166"/>
                  </a:lnTo>
                  <a:lnTo>
                    <a:pt x="92" y="166"/>
                  </a:lnTo>
                  <a:lnTo>
                    <a:pt x="92" y="174"/>
                  </a:lnTo>
                  <a:lnTo>
                    <a:pt x="92" y="174"/>
                  </a:lnTo>
                  <a:lnTo>
                    <a:pt x="84" y="180"/>
                  </a:lnTo>
                  <a:lnTo>
                    <a:pt x="84" y="180"/>
                  </a:lnTo>
                  <a:lnTo>
                    <a:pt x="74" y="186"/>
                  </a:lnTo>
                  <a:lnTo>
                    <a:pt x="74" y="186"/>
                  </a:lnTo>
                  <a:lnTo>
                    <a:pt x="74" y="204"/>
                  </a:lnTo>
                  <a:lnTo>
                    <a:pt x="74" y="204"/>
                  </a:lnTo>
                  <a:lnTo>
                    <a:pt x="70" y="208"/>
                  </a:lnTo>
                  <a:lnTo>
                    <a:pt x="70" y="208"/>
                  </a:lnTo>
                  <a:lnTo>
                    <a:pt x="64" y="208"/>
                  </a:lnTo>
                  <a:lnTo>
                    <a:pt x="64" y="208"/>
                  </a:lnTo>
                  <a:lnTo>
                    <a:pt x="50" y="204"/>
                  </a:lnTo>
                  <a:lnTo>
                    <a:pt x="50" y="204"/>
                  </a:lnTo>
                  <a:lnTo>
                    <a:pt x="46" y="208"/>
                  </a:lnTo>
                  <a:lnTo>
                    <a:pt x="46" y="208"/>
                  </a:lnTo>
                  <a:lnTo>
                    <a:pt x="44" y="208"/>
                  </a:lnTo>
                  <a:lnTo>
                    <a:pt x="44" y="208"/>
                  </a:lnTo>
                  <a:lnTo>
                    <a:pt x="34" y="202"/>
                  </a:lnTo>
                  <a:lnTo>
                    <a:pt x="34" y="202"/>
                  </a:lnTo>
                  <a:lnTo>
                    <a:pt x="28" y="208"/>
                  </a:lnTo>
                  <a:lnTo>
                    <a:pt x="28" y="208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2" y="204"/>
                  </a:lnTo>
                  <a:lnTo>
                    <a:pt x="22" y="204"/>
                  </a:lnTo>
                  <a:lnTo>
                    <a:pt x="16" y="202"/>
                  </a:lnTo>
                  <a:lnTo>
                    <a:pt x="16" y="202"/>
                  </a:lnTo>
                  <a:lnTo>
                    <a:pt x="38" y="186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14" y="178"/>
                  </a:lnTo>
                  <a:lnTo>
                    <a:pt x="14" y="176"/>
                  </a:lnTo>
                  <a:lnTo>
                    <a:pt x="14" y="176"/>
                  </a:lnTo>
                  <a:lnTo>
                    <a:pt x="2" y="172"/>
                  </a:lnTo>
                  <a:lnTo>
                    <a:pt x="2" y="172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8" y="168"/>
                  </a:lnTo>
                  <a:lnTo>
                    <a:pt x="16" y="154"/>
                  </a:lnTo>
                  <a:lnTo>
                    <a:pt x="16" y="154"/>
                  </a:lnTo>
                  <a:lnTo>
                    <a:pt x="16" y="148"/>
                  </a:lnTo>
                  <a:lnTo>
                    <a:pt x="16" y="148"/>
                  </a:lnTo>
                  <a:lnTo>
                    <a:pt x="18" y="148"/>
                  </a:lnTo>
                  <a:lnTo>
                    <a:pt x="18" y="148"/>
                  </a:lnTo>
                  <a:lnTo>
                    <a:pt x="16" y="140"/>
                  </a:lnTo>
                  <a:lnTo>
                    <a:pt x="16" y="140"/>
                  </a:lnTo>
                  <a:lnTo>
                    <a:pt x="30" y="140"/>
                  </a:lnTo>
                  <a:lnTo>
                    <a:pt x="30" y="140"/>
                  </a:lnTo>
                  <a:lnTo>
                    <a:pt x="36" y="126"/>
                  </a:lnTo>
                  <a:lnTo>
                    <a:pt x="36" y="126"/>
                  </a:lnTo>
                  <a:lnTo>
                    <a:pt x="46" y="116"/>
                  </a:lnTo>
                  <a:lnTo>
                    <a:pt x="38" y="104"/>
                  </a:lnTo>
                  <a:lnTo>
                    <a:pt x="38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44" y="8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solidFill>
              <a:srgbClr val="F2A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2" name="Freeform 248"/>
            <p:cNvSpPr>
              <a:spLocks/>
            </p:cNvSpPr>
            <p:nvPr/>
          </p:nvSpPr>
          <p:spPr bwMode="auto">
            <a:xfrm>
              <a:off x="4058" y="3466"/>
              <a:ext cx="72" cy="72"/>
            </a:xfrm>
            <a:custGeom>
              <a:avLst/>
              <a:gdLst>
                <a:gd name="T0" fmla="*/ 64 w 72"/>
                <a:gd name="T1" fmla="*/ 0 h 72"/>
                <a:gd name="T2" fmla="*/ 64 w 72"/>
                <a:gd name="T3" fmla="*/ 0 h 72"/>
                <a:gd name="T4" fmla="*/ 72 w 72"/>
                <a:gd name="T5" fmla="*/ 8 h 72"/>
                <a:gd name="T6" fmla="*/ 72 w 72"/>
                <a:gd name="T7" fmla="*/ 8 h 72"/>
                <a:gd name="T8" fmla="*/ 66 w 72"/>
                <a:gd name="T9" fmla="*/ 8 h 72"/>
                <a:gd name="T10" fmla="*/ 66 w 72"/>
                <a:gd name="T11" fmla="*/ 8 h 72"/>
                <a:gd name="T12" fmla="*/ 64 w 72"/>
                <a:gd name="T13" fmla="*/ 14 h 72"/>
                <a:gd name="T14" fmla="*/ 64 w 72"/>
                <a:gd name="T15" fmla="*/ 14 h 72"/>
                <a:gd name="T16" fmla="*/ 54 w 72"/>
                <a:gd name="T17" fmla="*/ 16 h 72"/>
                <a:gd name="T18" fmla="*/ 52 w 72"/>
                <a:gd name="T19" fmla="*/ 32 h 72"/>
                <a:gd name="T20" fmla="*/ 52 w 72"/>
                <a:gd name="T21" fmla="*/ 32 h 72"/>
                <a:gd name="T22" fmla="*/ 56 w 72"/>
                <a:gd name="T23" fmla="*/ 40 h 72"/>
                <a:gd name="T24" fmla="*/ 56 w 72"/>
                <a:gd name="T25" fmla="*/ 40 h 72"/>
                <a:gd name="T26" fmla="*/ 56 w 72"/>
                <a:gd name="T27" fmla="*/ 40 h 72"/>
                <a:gd name="T28" fmla="*/ 56 w 72"/>
                <a:gd name="T29" fmla="*/ 40 h 72"/>
                <a:gd name="T30" fmla="*/ 54 w 72"/>
                <a:gd name="T31" fmla="*/ 46 h 72"/>
                <a:gd name="T32" fmla="*/ 54 w 72"/>
                <a:gd name="T33" fmla="*/ 46 h 72"/>
                <a:gd name="T34" fmla="*/ 52 w 72"/>
                <a:gd name="T35" fmla="*/ 54 h 72"/>
                <a:gd name="T36" fmla="*/ 52 w 72"/>
                <a:gd name="T37" fmla="*/ 54 h 72"/>
                <a:gd name="T38" fmla="*/ 48 w 72"/>
                <a:gd name="T39" fmla="*/ 60 h 72"/>
                <a:gd name="T40" fmla="*/ 48 w 72"/>
                <a:gd name="T41" fmla="*/ 60 h 72"/>
                <a:gd name="T42" fmla="*/ 48 w 72"/>
                <a:gd name="T43" fmla="*/ 62 h 72"/>
                <a:gd name="T44" fmla="*/ 48 w 72"/>
                <a:gd name="T45" fmla="*/ 62 h 72"/>
                <a:gd name="T46" fmla="*/ 42 w 72"/>
                <a:gd name="T47" fmla="*/ 58 h 72"/>
                <a:gd name="T48" fmla="*/ 26 w 72"/>
                <a:gd name="T49" fmla="*/ 64 h 72"/>
                <a:gd name="T50" fmla="*/ 26 w 72"/>
                <a:gd name="T51" fmla="*/ 64 h 72"/>
                <a:gd name="T52" fmla="*/ 14 w 72"/>
                <a:gd name="T53" fmla="*/ 70 h 72"/>
                <a:gd name="T54" fmla="*/ 14 w 72"/>
                <a:gd name="T55" fmla="*/ 70 h 72"/>
                <a:gd name="T56" fmla="*/ 8 w 72"/>
                <a:gd name="T57" fmla="*/ 72 h 72"/>
                <a:gd name="T58" fmla="*/ 8 w 72"/>
                <a:gd name="T59" fmla="*/ 72 h 72"/>
                <a:gd name="T60" fmla="*/ 6 w 72"/>
                <a:gd name="T61" fmla="*/ 72 h 72"/>
                <a:gd name="T62" fmla="*/ 6 w 72"/>
                <a:gd name="T63" fmla="*/ 72 h 72"/>
                <a:gd name="T64" fmla="*/ 0 w 72"/>
                <a:gd name="T65" fmla="*/ 64 h 72"/>
                <a:gd name="T66" fmla="*/ 0 w 72"/>
                <a:gd name="T67" fmla="*/ 64 h 72"/>
                <a:gd name="T68" fmla="*/ 4 w 72"/>
                <a:gd name="T69" fmla="*/ 66 h 72"/>
                <a:gd name="T70" fmla="*/ 4 w 72"/>
                <a:gd name="T71" fmla="*/ 66 h 72"/>
                <a:gd name="T72" fmla="*/ 8 w 72"/>
                <a:gd name="T73" fmla="*/ 50 h 72"/>
                <a:gd name="T74" fmla="*/ 8 w 72"/>
                <a:gd name="T75" fmla="*/ 50 h 72"/>
                <a:gd name="T76" fmla="*/ 8 w 72"/>
                <a:gd name="T77" fmla="*/ 48 h 72"/>
                <a:gd name="T78" fmla="*/ 8 w 72"/>
                <a:gd name="T79" fmla="*/ 48 h 72"/>
                <a:gd name="T80" fmla="*/ 20 w 72"/>
                <a:gd name="T81" fmla="*/ 48 h 72"/>
                <a:gd name="T82" fmla="*/ 28 w 72"/>
                <a:gd name="T83" fmla="*/ 30 h 72"/>
                <a:gd name="T84" fmla="*/ 28 w 72"/>
                <a:gd name="T85" fmla="*/ 30 h 72"/>
                <a:gd name="T86" fmla="*/ 20 w 72"/>
                <a:gd name="T87" fmla="*/ 24 h 72"/>
                <a:gd name="T88" fmla="*/ 20 w 72"/>
                <a:gd name="T89" fmla="*/ 24 h 72"/>
                <a:gd name="T90" fmla="*/ 18 w 72"/>
                <a:gd name="T91" fmla="*/ 12 h 72"/>
                <a:gd name="T92" fmla="*/ 18 w 72"/>
                <a:gd name="T93" fmla="*/ 12 h 72"/>
                <a:gd name="T94" fmla="*/ 34 w 72"/>
                <a:gd name="T95" fmla="*/ 12 h 72"/>
                <a:gd name="T96" fmla="*/ 34 w 72"/>
                <a:gd name="T97" fmla="*/ 12 h 72"/>
                <a:gd name="T98" fmla="*/ 38 w 72"/>
                <a:gd name="T99" fmla="*/ 6 h 72"/>
                <a:gd name="T100" fmla="*/ 38 w 72"/>
                <a:gd name="T101" fmla="*/ 6 h 72"/>
                <a:gd name="T102" fmla="*/ 48 w 72"/>
                <a:gd name="T103" fmla="*/ 4 h 72"/>
                <a:gd name="T104" fmla="*/ 48 w 72"/>
                <a:gd name="T105" fmla="*/ 4 h 72"/>
                <a:gd name="T106" fmla="*/ 50 w 72"/>
                <a:gd name="T107" fmla="*/ 4 h 72"/>
                <a:gd name="T108" fmla="*/ 50 w 72"/>
                <a:gd name="T109" fmla="*/ 4 h 72"/>
                <a:gd name="T110" fmla="*/ 50 w 72"/>
                <a:gd name="T111" fmla="*/ 2 h 72"/>
                <a:gd name="T112" fmla="*/ 50 w 72"/>
                <a:gd name="T113" fmla="*/ 2 h 72"/>
                <a:gd name="T114" fmla="*/ 64 w 72"/>
                <a:gd name="T115" fmla="*/ 0 h 72"/>
                <a:gd name="T116" fmla="*/ 64 w 72"/>
                <a:gd name="T11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2" h="72">
                  <a:moveTo>
                    <a:pt x="64" y="0"/>
                  </a:moveTo>
                  <a:lnTo>
                    <a:pt x="64" y="0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54" y="16"/>
                  </a:lnTo>
                  <a:lnTo>
                    <a:pt x="52" y="32"/>
                  </a:lnTo>
                  <a:lnTo>
                    <a:pt x="52" y="32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48" y="60"/>
                  </a:lnTo>
                  <a:lnTo>
                    <a:pt x="48" y="60"/>
                  </a:lnTo>
                  <a:lnTo>
                    <a:pt x="48" y="62"/>
                  </a:lnTo>
                  <a:lnTo>
                    <a:pt x="48" y="62"/>
                  </a:lnTo>
                  <a:lnTo>
                    <a:pt x="42" y="58"/>
                  </a:lnTo>
                  <a:lnTo>
                    <a:pt x="26" y="64"/>
                  </a:lnTo>
                  <a:lnTo>
                    <a:pt x="26" y="64"/>
                  </a:lnTo>
                  <a:lnTo>
                    <a:pt x="14" y="70"/>
                  </a:lnTo>
                  <a:lnTo>
                    <a:pt x="14" y="70"/>
                  </a:lnTo>
                  <a:lnTo>
                    <a:pt x="8" y="72"/>
                  </a:lnTo>
                  <a:lnTo>
                    <a:pt x="8" y="72"/>
                  </a:lnTo>
                  <a:lnTo>
                    <a:pt x="6" y="72"/>
                  </a:lnTo>
                  <a:lnTo>
                    <a:pt x="6" y="7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20" y="48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34" y="12"/>
                  </a:lnTo>
                  <a:lnTo>
                    <a:pt x="34" y="12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50" y="4"/>
                  </a:lnTo>
                  <a:lnTo>
                    <a:pt x="50" y="4"/>
                  </a:lnTo>
                  <a:lnTo>
                    <a:pt x="50" y="2"/>
                  </a:lnTo>
                  <a:lnTo>
                    <a:pt x="50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2A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3" name="Freeform 249"/>
            <p:cNvSpPr>
              <a:spLocks/>
            </p:cNvSpPr>
            <p:nvPr/>
          </p:nvSpPr>
          <p:spPr bwMode="auto">
            <a:xfrm>
              <a:off x="4044" y="3402"/>
              <a:ext cx="866" cy="598"/>
            </a:xfrm>
            <a:custGeom>
              <a:avLst/>
              <a:gdLst>
                <a:gd name="T0" fmla="*/ 820 w 866"/>
                <a:gd name="T1" fmla="*/ 186 h 598"/>
                <a:gd name="T2" fmla="*/ 764 w 866"/>
                <a:gd name="T3" fmla="*/ 166 h 598"/>
                <a:gd name="T4" fmla="*/ 726 w 866"/>
                <a:gd name="T5" fmla="*/ 158 h 598"/>
                <a:gd name="T6" fmla="*/ 688 w 866"/>
                <a:gd name="T7" fmla="*/ 88 h 598"/>
                <a:gd name="T8" fmla="*/ 626 w 866"/>
                <a:gd name="T9" fmla="*/ 24 h 598"/>
                <a:gd name="T10" fmla="*/ 616 w 866"/>
                <a:gd name="T11" fmla="*/ 14 h 598"/>
                <a:gd name="T12" fmla="*/ 572 w 866"/>
                <a:gd name="T13" fmla="*/ 60 h 598"/>
                <a:gd name="T14" fmla="*/ 570 w 866"/>
                <a:gd name="T15" fmla="*/ 122 h 598"/>
                <a:gd name="T16" fmla="*/ 514 w 866"/>
                <a:gd name="T17" fmla="*/ 156 h 598"/>
                <a:gd name="T18" fmla="*/ 504 w 866"/>
                <a:gd name="T19" fmla="*/ 144 h 598"/>
                <a:gd name="T20" fmla="*/ 464 w 866"/>
                <a:gd name="T21" fmla="*/ 174 h 598"/>
                <a:gd name="T22" fmla="*/ 448 w 866"/>
                <a:gd name="T23" fmla="*/ 176 h 598"/>
                <a:gd name="T24" fmla="*/ 388 w 866"/>
                <a:gd name="T25" fmla="*/ 166 h 598"/>
                <a:gd name="T26" fmla="*/ 354 w 866"/>
                <a:gd name="T27" fmla="*/ 200 h 598"/>
                <a:gd name="T28" fmla="*/ 316 w 866"/>
                <a:gd name="T29" fmla="*/ 194 h 598"/>
                <a:gd name="T30" fmla="*/ 300 w 866"/>
                <a:gd name="T31" fmla="*/ 224 h 598"/>
                <a:gd name="T32" fmla="*/ 270 w 866"/>
                <a:gd name="T33" fmla="*/ 262 h 598"/>
                <a:gd name="T34" fmla="*/ 218 w 866"/>
                <a:gd name="T35" fmla="*/ 304 h 598"/>
                <a:gd name="T36" fmla="*/ 200 w 866"/>
                <a:gd name="T37" fmla="*/ 310 h 598"/>
                <a:gd name="T38" fmla="*/ 188 w 866"/>
                <a:gd name="T39" fmla="*/ 328 h 598"/>
                <a:gd name="T40" fmla="*/ 202 w 866"/>
                <a:gd name="T41" fmla="*/ 374 h 598"/>
                <a:gd name="T42" fmla="*/ 170 w 866"/>
                <a:gd name="T43" fmla="*/ 464 h 598"/>
                <a:gd name="T44" fmla="*/ 124 w 866"/>
                <a:gd name="T45" fmla="*/ 448 h 598"/>
                <a:gd name="T46" fmla="*/ 68 w 866"/>
                <a:gd name="T47" fmla="*/ 430 h 598"/>
                <a:gd name="T48" fmla="*/ 42 w 866"/>
                <a:gd name="T49" fmla="*/ 422 h 598"/>
                <a:gd name="T50" fmla="*/ 38 w 866"/>
                <a:gd name="T51" fmla="*/ 432 h 598"/>
                <a:gd name="T52" fmla="*/ 12 w 866"/>
                <a:gd name="T53" fmla="*/ 514 h 598"/>
                <a:gd name="T54" fmla="*/ 10 w 866"/>
                <a:gd name="T55" fmla="*/ 544 h 598"/>
                <a:gd name="T56" fmla="*/ 24 w 866"/>
                <a:gd name="T57" fmla="*/ 562 h 598"/>
                <a:gd name="T58" fmla="*/ 52 w 866"/>
                <a:gd name="T59" fmla="*/ 594 h 598"/>
                <a:gd name="T60" fmla="*/ 88 w 866"/>
                <a:gd name="T61" fmla="*/ 594 h 598"/>
                <a:gd name="T62" fmla="*/ 112 w 866"/>
                <a:gd name="T63" fmla="*/ 596 h 598"/>
                <a:gd name="T64" fmla="*/ 136 w 866"/>
                <a:gd name="T65" fmla="*/ 582 h 598"/>
                <a:gd name="T66" fmla="*/ 174 w 866"/>
                <a:gd name="T67" fmla="*/ 502 h 598"/>
                <a:gd name="T68" fmla="*/ 212 w 866"/>
                <a:gd name="T69" fmla="*/ 484 h 598"/>
                <a:gd name="T70" fmla="*/ 224 w 866"/>
                <a:gd name="T71" fmla="*/ 476 h 598"/>
                <a:gd name="T72" fmla="*/ 284 w 866"/>
                <a:gd name="T73" fmla="*/ 424 h 598"/>
                <a:gd name="T74" fmla="*/ 306 w 866"/>
                <a:gd name="T75" fmla="*/ 430 h 598"/>
                <a:gd name="T76" fmla="*/ 336 w 866"/>
                <a:gd name="T77" fmla="*/ 410 h 598"/>
                <a:gd name="T78" fmla="*/ 402 w 866"/>
                <a:gd name="T79" fmla="*/ 420 h 598"/>
                <a:gd name="T80" fmla="*/ 400 w 866"/>
                <a:gd name="T81" fmla="*/ 382 h 598"/>
                <a:gd name="T82" fmla="*/ 464 w 866"/>
                <a:gd name="T83" fmla="*/ 364 h 598"/>
                <a:gd name="T84" fmla="*/ 510 w 866"/>
                <a:gd name="T85" fmla="*/ 416 h 598"/>
                <a:gd name="T86" fmla="*/ 522 w 866"/>
                <a:gd name="T87" fmla="*/ 430 h 598"/>
                <a:gd name="T88" fmla="*/ 548 w 866"/>
                <a:gd name="T89" fmla="*/ 444 h 598"/>
                <a:gd name="T90" fmla="*/ 582 w 866"/>
                <a:gd name="T91" fmla="*/ 466 h 598"/>
                <a:gd name="T92" fmla="*/ 602 w 866"/>
                <a:gd name="T93" fmla="*/ 518 h 598"/>
                <a:gd name="T94" fmla="*/ 618 w 866"/>
                <a:gd name="T95" fmla="*/ 540 h 598"/>
                <a:gd name="T96" fmla="*/ 632 w 866"/>
                <a:gd name="T97" fmla="*/ 552 h 598"/>
                <a:gd name="T98" fmla="*/ 628 w 866"/>
                <a:gd name="T99" fmla="*/ 488 h 598"/>
                <a:gd name="T100" fmla="*/ 658 w 866"/>
                <a:gd name="T101" fmla="*/ 480 h 598"/>
                <a:gd name="T102" fmla="*/ 716 w 866"/>
                <a:gd name="T103" fmla="*/ 468 h 598"/>
                <a:gd name="T104" fmla="*/ 716 w 866"/>
                <a:gd name="T105" fmla="*/ 468 h 598"/>
                <a:gd name="T106" fmla="*/ 704 w 866"/>
                <a:gd name="T107" fmla="*/ 448 h 598"/>
                <a:gd name="T108" fmla="*/ 708 w 866"/>
                <a:gd name="T109" fmla="*/ 412 h 598"/>
                <a:gd name="T110" fmla="*/ 718 w 866"/>
                <a:gd name="T111" fmla="*/ 368 h 598"/>
                <a:gd name="T112" fmla="*/ 724 w 866"/>
                <a:gd name="T113" fmla="*/ 350 h 598"/>
                <a:gd name="T114" fmla="*/ 744 w 866"/>
                <a:gd name="T115" fmla="*/ 290 h 598"/>
                <a:gd name="T116" fmla="*/ 812 w 866"/>
                <a:gd name="T117" fmla="*/ 276 h 598"/>
                <a:gd name="T118" fmla="*/ 838 w 866"/>
                <a:gd name="T119" fmla="*/ 256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66" h="598">
                  <a:moveTo>
                    <a:pt x="860" y="210"/>
                  </a:moveTo>
                  <a:lnTo>
                    <a:pt x="852" y="200"/>
                  </a:lnTo>
                  <a:lnTo>
                    <a:pt x="852" y="194"/>
                  </a:lnTo>
                  <a:lnTo>
                    <a:pt x="852" y="194"/>
                  </a:lnTo>
                  <a:lnTo>
                    <a:pt x="820" y="186"/>
                  </a:lnTo>
                  <a:lnTo>
                    <a:pt x="820" y="186"/>
                  </a:lnTo>
                  <a:lnTo>
                    <a:pt x="796" y="178"/>
                  </a:lnTo>
                  <a:lnTo>
                    <a:pt x="790" y="170"/>
                  </a:lnTo>
                  <a:lnTo>
                    <a:pt x="768" y="156"/>
                  </a:lnTo>
                  <a:lnTo>
                    <a:pt x="764" y="166"/>
                  </a:lnTo>
                  <a:lnTo>
                    <a:pt x="764" y="166"/>
                  </a:lnTo>
                  <a:lnTo>
                    <a:pt x="742" y="164"/>
                  </a:lnTo>
                  <a:lnTo>
                    <a:pt x="742" y="164"/>
                  </a:lnTo>
                  <a:lnTo>
                    <a:pt x="736" y="162"/>
                  </a:lnTo>
                  <a:lnTo>
                    <a:pt x="726" y="158"/>
                  </a:lnTo>
                  <a:lnTo>
                    <a:pt x="718" y="154"/>
                  </a:lnTo>
                  <a:lnTo>
                    <a:pt x="712" y="124"/>
                  </a:lnTo>
                  <a:lnTo>
                    <a:pt x="714" y="110"/>
                  </a:lnTo>
                  <a:lnTo>
                    <a:pt x="704" y="96"/>
                  </a:lnTo>
                  <a:lnTo>
                    <a:pt x="688" y="88"/>
                  </a:lnTo>
                  <a:lnTo>
                    <a:pt x="688" y="76"/>
                  </a:lnTo>
                  <a:lnTo>
                    <a:pt x="670" y="78"/>
                  </a:lnTo>
                  <a:lnTo>
                    <a:pt x="632" y="58"/>
                  </a:lnTo>
                  <a:lnTo>
                    <a:pt x="632" y="34"/>
                  </a:lnTo>
                  <a:lnTo>
                    <a:pt x="626" y="24"/>
                  </a:lnTo>
                  <a:lnTo>
                    <a:pt x="624" y="16"/>
                  </a:lnTo>
                  <a:lnTo>
                    <a:pt x="620" y="0"/>
                  </a:lnTo>
                  <a:lnTo>
                    <a:pt x="620" y="0"/>
                  </a:lnTo>
                  <a:lnTo>
                    <a:pt x="620" y="0"/>
                  </a:lnTo>
                  <a:lnTo>
                    <a:pt x="616" y="14"/>
                  </a:lnTo>
                  <a:lnTo>
                    <a:pt x="616" y="14"/>
                  </a:lnTo>
                  <a:lnTo>
                    <a:pt x="622" y="24"/>
                  </a:lnTo>
                  <a:lnTo>
                    <a:pt x="616" y="54"/>
                  </a:lnTo>
                  <a:lnTo>
                    <a:pt x="592" y="66"/>
                  </a:lnTo>
                  <a:lnTo>
                    <a:pt x="572" y="60"/>
                  </a:lnTo>
                  <a:lnTo>
                    <a:pt x="572" y="60"/>
                  </a:lnTo>
                  <a:lnTo>
                    <a:pt x="572" y="72"/>
                  </a:lnTo>
                  <a:lnTo>
                    <a:pt x="572" y="72"/>
                  </a:lnTo>
                  <a:lnTo>
                    <a:pt x="584" y="92"/>
                  </a:lnTo>
                  <a:lnTo>
                    <a:pt x="570" y="122"/>
                  </a:lnTo>
                  <a:lnTo>
                    <a:pt x="570" y="122"/>
                  </a:lnTo>
                  <a:lnTo>
                    <a:pt x="566" y="124"/>
                  </a:lnTo>
                  <a:lnTo>
                    <a:pt x="566" y="124"/>
                  </a:lnTo>
                  <a:lnTo>
                    <a:pt x="546" y="150"/>
                  </a:lnTo>
                  <a:lnTo>
                    <a:pt x="514" y="156"/>
                  </a:lnTo>
                  <a:lnTo>
                    <a:pt x="514" y="156"/>
                  </a:lnTo>
                  <a:lnTo>
                    <a:pt x="506" y="144"/>
                  </a:lnTo>
                  <a:lnTo>
                    <a:pt x="506" y="144"/>
                  </a:lnTo>
                  <a:lnTo>
                    <a:pt x="504" y="144"/>
                  </a:lnTo>
                  <a:lnTo>
                    <a:pt x="504" y="144"/>
                  </a:lnTo>
                  <a:lnTo>
                    <a:pt x="496" y="164"/>
                  </a:lnTo>
                  <a:lnTo>
                    <a:pt x="496" y="164"/>
                  </a:lnTo>
                  <a:lnTo>
                    <a:pt x="482" y="160"/>
                  </a:lnTo>
                  <a:lnTo>
                    <a:pt x="482" y="160"/>
                  </a:lnTo>
                  <a:lnTo>
                    <a:pt x="464" y="174"/>
                  </a:lnTo>
                  <a:lnTo>
                    <a:pt x="464" y="174"/>
                  </a:lnTo>
                  <a:lnTo>
                    <a:pt x="448" y="170"/>
                  </a:lnTo>
                  <a:lnTo>
                    <a:pt x="448" y="170"/>
                  </a:lnTo>
                  <a:lnTo>
                    <a:pt x="448" y="176"/>
                  </a:lnTo>
                  <a:lnTo>
                    <a:pt x="448" y="176"/>
                  </a:lnTo>
                  <a:lnTo>
                    <a:pt x="424" y="164"/>
                  </a:lnTo>
                  <a:lnTo>
                    <a:pt x="424" y="164"/>
                  </a:lnTo>
                  <a:lnTo>
                    <a:pt x="406" y="176"/>
                  </a:lnTo>
                  <a:lnTo>
                    <a:pt x="388" y="166"/>
                  </a:lnTo>
                  <a:lnTo>
                    <a:pt x="388" y="166"/>
                  </a:lnTo>
                  <a:lnTo>
                    <a:pt x="376" y="180"/>
                  </a:lnTo>
                  <a:lnTo>
                    <a:pt x="376" y="180"/>
                  </a:lnTo>
                  <a:lnTo>
                    <a:pt x="356" y="184"/>
                  </a:lnTo>
                  <a:lnTo>
                    <a:pt x="356" y="184"/>
                  </a:lnTo>
                  <a:lnTo>
                    <a:pt x="354" y="200"/>
                  </a:lnTo>
                  <a:lnTo>
                    <a:pt x="354" y="200"/>
                  </a:lnTo>
                  <a:lnTo>
                    <a:pt x="330" y="188"/>
                  </a:lnTo>
                  <a:lnTo>
                    <a:pt x="330" y="188"/>
                  </a:lnTo>
                  <a:lnTo>
                    <a:pt x="316" y="194"/>
                  </a:lnTo>
                  <a:lnTo>
                    <a:pt x="316" y="194"/>
                  </a:lnTo>
                  <a:lnTo>
                    <a:pt x="314" y="198"/>
                  </a:lnTo>
                  <a:lnTo>
                    <a:pt x="314" y="198"/>
                  </a:lnTo>
                  <a:lnTo>
                    <a:pt x="302" y="212"/>
                  </a:lnTo>
                  <a:lnTo>
                    <a:pt x="302" y="212"/>
                  </a:lnTo>
                  <a:lnTo>
                    <a:pt x="300" y="224"/>
                  </a:lnTo>
                  <a:lnTo>
                    <a:pt x="284" y="236"/>
                  </a:lnTo>
                  <a:lnTo>
                    <a:pt x="284" y="236"/>
                  </a:lnTo>
                  <a:lnTo>
                    <a:pt x="266" y="244"/>
                  </a:lnTo>
                  <a:lnTo>
                    <a:pt x="266" y="244"/>
                  </a:lnTo>
                  <a:lnTo>
                    <a:pt x="270" y="262"/>
                  </a:lnTo>
                  <a:lnTo>
                    <a:pt x="240" y="276"/>
                  </a:lnTo>
                  <a:lnTo>
                    <a:pt x="240" y="276"/>
                  </a:lnTo>
                  <a:lnTo>
                    <a:pt x="230" y="278"/>
                  </a:lnTo>
                  <a:lnTo>
                    <a:pt x="230" y="278"/>
                  </a:lnTo>
                  <a:lnTo>
                    <a:pt x="218" y="304"/>
                  </a:lnTo>
                  <a:lnTo>
                    <a:pt x="218" y="304"/>
                  </a:lnTo>
                  <a:lnTo>
                    <a:pt x="202" y="294"/>
                  </a:lnTo>
                  <a:lnTo>
                    <a:pt x="202" y="294"/>
                  </a:lnTo>
                  <a:lnTo>
                    <a:pt x="200" y="310"/>
                  </a:lnTo>
                  <a:lnTo>
                    <a:pt x="200" y="310"/>
                  </a:lnTo>
                  <a:lnTo>
                    <a:pt x="188" y="308"/>
                  </a:lnTo>
                  <a:lnTo>
                    <a:pt x="188" y="308"/>
                  </a:lnTo>
                  <a:lnTo>
                    <a:pt x="192" y="310"/>
                  </a:lnTo>
                  <a:lnTo>
                    <a:pt x="192" y="310"/>
                  </a:lnTo>
                  <a:lnTo>
                    <a:pt x="188" y="328"/>
                  </a:lnTo>
                  <a:lnTo>
                    <a:pt x="188" y="328"/>
                  </a:lnTo>
                  <a:lnTo>
                    <a:pt x="190" y="332"/>
                  </a:lnTo>
                  <a:lnTo>
                    <a:pt x="190" y="332"/>
                  </a:lnTo>
                  <a:lnTo>
                    <a:pt x="204" y="342"/>
                  </a:lnTo>
                  <a:lnTo>
                    <a:pt x="202" y="374"/>
                  </a:lnTo>
                  <a:lnTo>
                    <a:pt x="202" y="374"/>
                  </a:lnTo>
                  <a:lnTo>
                    <a:pt x="198" y="382"/>
                  </a:lnTo>
                  <a:lnTo>
                    <a:pt x="198" y="382"/>
                  </a:lnTo>
                  <a:lnTo>
                    <a:pt x="196" y="410"/>
                  </a:lnTo>
                  <a:lnTo>
                    <a:pt x="170" y="464"/>
                  </a:lnTo>
                  <a:lnTo>
                    <a:pt x="170" y="464"/>
                  </a:lnTo>
                  <a:lnTo>
                    <a:pt x="132" y="450"/>
                  </a:lnTo>
                  <a:lnTo>
                    <a:pt x="132" y="450"/>
                  </a:lnTo>
                  <a:lnTo>
                    <a:pt x="124" y="448"/>
                  </a:lnTo>
                  <a:lnTo>
                    <a:pt x="124" y="448"/>
                  </a:lnTo>
                  <a:lnTo>
                    <a:pt x="114" y="444"/>
                  </a:lnTo>
                  <a:lnTo>
                    <a:pt x="114" y="444"/>
                  </a:lnTo>
                  <a:lnTo>
                    <a:pt x="92" y="444"/>
                  </a:lnTo>
                  <a:lnTo>
                    <a:pt x="92" y="444"/>
                  </a:lnTo>
                  <a:lnTo>
                    <a:pt x="68" y="430"/>
                  </a:lnTo>
                  <a:lnTo>
                    <a:pt x="68" y="430"/>
                  </a:lnTo>
                  <a:lnTo>
                    <a:pt x="44" y="424"/>
                  </a:lnTo>
                  <a:lnTo>
                    <a:pt x="44" y="424"/>
                  </a:lnTo>
                  <a:lnTo>
                    <a:pt x="42" y="422"/>
                  </a:lnTo>
                  <a:lnTo>
                    <a:pt x="42" y="422"/>
                  </a:lnTo>
                  <a:lnTo>
                    <a:pt x="36" y="426"/>
                  </a:lnTo>
                  <a:lnTo>
                    <a:pt x="36" y="426"/>
                  </a:lnTo>
                  <a:lnTo>
                    <a:pt x="36" y="426"/>
                  </a:lnTo>
                  <a:lnTo>
                    <a:pt x="36" y="426"/>
                  </a:lnTo>
                  <a:lnTo>
                    <a:pt x="38" y="432"/>
                  </a:lnTo>
                  <a:lnTo>
                    <a:pt x="38" y="432"/>
                  </a:lnTo>
                  <a:lnTo>
                    <a:pt x="30" y="452"/>
                  </a:lnTo>
                  <a:lnTo>
                    <a:pt x="30" y="452"/>
                  </a:lnTo>
                  <a:lnTo>
                    <a:pt x="26" y="480"/>
                  </a:lnTo>
                  <a:lnTo>
                    <a:pt x="12" y="514"/>
                  </a:lnTo>
                  <a:lnTo>
                    <a:pt x="12" y="514"/>
                  </a:lnTo>
                  <a:lnTo>
                    <a:pt x="0" y="528"/>
                  </a:lnTo>
                  <a:lnTo>
                    <a:pt x="0" y="528"/>
                  </a:lnTo>
                  <a:lnTo>
                    <a:pt x="10" y="544"/>
                  </a:lnTo>
                  <a:lnTo>
                    <a:pt x="10" y="544"/>
                  </a:lnTo>
                  <a:lnTo>
                    <a:pt x="4" y="560"/>
                  </a:lnTo>
                  <a:lnTo>
                    <a:pt x="4" y="560"/>
                  </a:lnTo>
                  <a:lnTo>
                    <a:pt x="4" y="562"/>
                  </a:lnTo>
                  <a:lnTo>
                    <a:pt x="4" y="562"/>
                  </a:lnTo>
                  <a:lnTo>
                    <a:pt x="24" y="562"/>
                  </a:lnTo>
                  <a:lnTo>
                    <a:pt x="44" y="584"/>
                  </a:lnTo>
                  <a:lnTo>
                    <a:pt x="44" y="584"/>
                  </a:lnTo>
                  <a:lnTo>
                    <a:pt x="48" y="594"/>
                  </a:lnTo>
                  <a:lnTo>
                    <a:pt x="48" y="594"/>
                  </a:lnTo>
                  <a:lnTo>
                    <a:pt x="52" y="594"/>
                  </a:lnTo>
                  <a:lnTo>
                    <a:pt x="52" y="594"/>
                  </a:lnTo>
                  <a:lnTo>
                    <a:pt x="66" y="586"/>
                  </a:lnTo>
                  <a:lnTo>
                    <a:pt x="66" y="586"/>
                  </a:lnTo>
                  <a:lnTo>
                    <a:pt x="88" y="594"/>
                  </a:lnTo>
                  <a:lnTo>
                    <a:pt x="88" y="594"/>
                  </a:lnTo>
                  <a:lnTo>
                    <a:pt x="92" y="596"/>
                  </a:lnTo>
                  <a:lnTo>
                    <a:pt x="92" y="596"/>
                  </a:lnTo>
                  <a:lnTo>
                    <a:pt x="102" y="598"/>
                  </a:lnTo>
                  <a:lnTo>
                    <a:pt x="102" y="598"/>
                  </a:lnTo>
                  <a:lnTo>
                    <a:pt x="112" y="596"/>
                  </a:lnTo>
                  <a:lnTo>
                    <a:pt x="112" y="596"/>
                  </a:lnTo>
                  <a:lnTo>
                    <a:pt x="126" y="582"/>
                  </a:lnTo>
                  <a:lnTo>
                    <a:pt x="126" y="582"/>
                  </a:lnTo>
                  <a:lnTo>
                    <a:pt x="136" y="582"/>
                  </a:lnTo>
                  <a:lnTo>
                    <a:pt x="136" y="582"/>
                  </a:lnTo>
                  <a:lnTo>
                    <a:pt x="146" y="562"/>
                  </a:lnTo>
                  <a:lnTo>
                    <a:pt x="146" y="562"/>
                  </a:lnTo>
                  <a:lnTo>
                    <a:pt x="140" y="542"/>
                  </a:lnTo>
                  <a:lnTo>
                    <a:pt x="174" y="502"/>
                  </a:lnTo>
                  <a:lnTo>
                    <a:pt x="174" y="502"/>
                  </a:lnTo>
                  <a:lnTo>
                    <a:pt x="180" y="500"/>
                  </a:lnTo>
                  <a:lnTo>
                    <a:pt x="180" y="500"/>
                  </a:lnTo>
                  <a:lnTo>
                    <a:pt x="186" y="490"/>
                  </a:lnTo>
                  <a:lnTo>
                    <a:pt x="186" y="490"/>
                  </a:lnTo>
                  <a:lnTo>
                    <a:pt x="212" y="484"/>
                  </a:lnTo>
                  <a:lnTo>
                    <a:pt x="212" y="484"/>
                  </a:lnTo>
                  <a:lnTo>
                    <a:pt x="216" y="482"/>
                  </a:lnTo>
                  <a:lnTo>
                    <a:pt x="216" y="482"/>
                  </a:lnTo>
                  <a:lnTo>
                    <a:pt x="224" y="476"/>
                  </a:lnTo>
                  <a:lnTo>
                    <a:pt x="224" y="476"/>
                  </a:lnTo>
                  <a:lnTo>
                    <a:pt x="216" y="462"/>
                  </a:lnTo>
                  <a:lnTo>
                    <a:pt x="236" y="434"/>
                  </a:lnTo>
                  <a:lnTo>
                    <a:pt x="266" y="412"/>
                  </a:lnTo>
                  <a:lnTo>
                    <a:pt x="266" y="412"/>
                  </a:lnTo>
                  <a:lnTo>
                    <a:pt x="284" y="424"/>
                  </a:lnTo>
                  <a:lnTo>
                    <a:pt x="284" y="424"/>
                  </a:lnTo>
                  <a:lnTo>
                    <a:pt x="296" y="424"/>
                  </a:lnTo>
                  <a:lnTo>
                    <a:pt x="296" y="424"/>
                  </a:lnTo>
                  <a:lnTo>
                    <a:pt x="306" y="430"/>
                  </a:lnTo>
                  <a:lnTo>
                    <a:pt x="306" y="430"/>
                  </a:lnTo>
                  <a:lnTo>
                    <a:pt x="312" y="422"/>
                  </a:lnTo>
                  <a:lnTo>
                    <a:pt x="312" y="422"/>
                  </a:lnTo>
                  <a:lnTo>
                    <a:pt x="332" y="418"/>
                  </a:lnTo>
                  <a:lnTo>
                    <a:pt x="332" y="418"/>
                  </a:lnTo>
                  <a:lnTo>
                    <a:pt x="336" y="410"/>
                  </a:lnTo>
                  <a:lnTo>
                    <a:pt x="360" y="398"/>
                  </a:lnTo>
                  <a:lnTo>
                    <a:pt x="392" y="408"/>
                  </a:lnTo>
                  <a:lnTo>
                    <a:pt x="392" y="408"/>
                  </a:lnTo>
                  <a:lnTo>
                    <a:pt x="402" y="420"/>
                  </a:lnTo>
                  <a:lnTo>
                    <a:pt x="402" y="420"/>
                  </a:lnTo>
                  <a:lnTo>
                    <a:pt x="398" y="404"/>
                  </a:lnTo>
                  <a:lnTo>
                    <a:pt x="398" y="404"/>
                  </a:lnTo>
                  <a:lnTo>
                    <a:pt x="404" y="398"/>
                  </a:lnTo>
                  <a:lnTo>
                    <a:pt x="404" y="398"/>
                  </a:lnTo>
                  <a:lnTo>
                    <a:pt x="400" y="382"/>
                  </a:lnTo>
                  <a:lnTo>
                    <a:pt x="446" y="352"/>
                  </a:lnTo>
                  <a:lnTo>
                    <a:pt x="446" y="352"/>
                  </a:lnTo>
                  <a:lnTo>
                    <a:pt x="462" y="364"/>
                  </a:lnTo>
                  <a:lnTo>
                    <a:pt x="462" y="364"/>
                  </a:lnTo>
                  <a:lnTo>
                    <a:pt x="464" y="364"/>
                  </a:lnTo>
                  <a:lnTo>
                    <a:pt x="504" y="392"/>
                  </a:lnTo>
                  <a:lnTo>
                    <a:pt x="504" y="392"/>
                  </a:lnTo>
                  <a:lnTo>
                    <a:pt x="502" y="404"/>
                  </a:lnTo>
                  <a:lnTo>
                    <a:pt x="502" y="404"/>
                  </a:lnTo>
                  <a:lnTo>
                    <a:pt x="510" y="416"/>
                  </a:lnTo>
                  <a:lnTo>
                    <a:pt x="510" y="416"/>
                  </a:lnTo>
                  <a:lnTo>
                    <a:pt x="510" y="418"/>
                  </a:lnTo>
                  <a:lnTo>
                    <a:pt x="510" y="418"/>
                  </a:lnTo>
                  <a:lnTo>
                    <a:pt x="522" y="430"/>
                  </a:lnTo>
                  <a:lnTo>
                    <a:pt x="522" y="430"/>
                  </a:lnTo>
                  <a:lnTo>
                    <a:pt x="524" y="432"/>
                  </a:lnTo>
                  <a:lnTo>
                    <a:pt x="524" y="432"/>
                  </a:lnTo>
                  <a:lnTo>
                    <a:pt x="536" y="436"/>
                  </a:lnTo>
                  <a:lnTo>
                    <a:pt x="536" y="436"/>
                  </a:lnTo>
                  <a:lnTo>
                    <a:pt x="548" y="444"/>
                  </a:lnTo>
                  <a:lnTo>
                    <a:pt x="548" y="444"/>
                  </a:lnTo>
                  <a:lnTo>
                    <a:pt x="570" y="450"/>
                  </a:lnTo>
                  <a:lnTo>
                    <a:pt x="570" y="450"/>
                  </a:lnTo>
                  <a:lnTo>
                    <a:pt x="582" y="466"/>
                  </a:lnTo>
                  <a:lnTo>
                    <a:pt x="582" y="466"/>
                  </a:lnTo>
                  <a:lnTo>
                    <a:pt x="596" y="476"/>
                  </a:lnTo>
                  <a:lnTo>
                    <a:pt x="604" y="512"/>
                  </a:lnTo>
                  <a:lnTo>
                    <a:pt x="604" y="512"/>
                  </a:lnTo>
                  <a:lnTo>
                    <a:pt x="602" y="518"/>
                  </a:lnTo>
                  <a:lnTo>
                    <a:pt x="602" y="518"/>
                  </a:lnTo>
                  <a:lnTo>
                    <a:pt x="602" y="518"/>
                  </a:lnTo>
                  <a:lnTo>
                    <a:pt x="602" y="518"/>
                  </a:lnTo>
                  <a:lnTo>
                    <a:pt x="610" y="530"/>
                  </a:lnTo>
                  <a:lnTo>
                    <a:pt x="610" y="530"/>
                  </a:lnTo>
                  <a:lnTo>
                    <a:pt x="618" y="540"/>
                  </a:lnTo>
                  <a:lnTo>
                    <a:pt x="618" y="540"/>
                  </a:lnTo>
                  <a:lnTo>
                    <a:pt x="626" y="546"/>
                  </a:lnTo>
                  <a:lnTo>
                    <a:pt x="626" y="546"/>
                  </a:lnTo>
                  <a:lnTo>
                    <a:pt x="632" y="552"/>
                  </a:lnTo>
                  <a:lnTo>
                    <a:pt x="632" y="552"/>
                  </a:lnTo>
                  <a:lnTo>
                    <a:pt x="634" y="552"/>
                  </a:lnTo>
                  <a:lnTo>
                    <a:pt x="634" y="552"/>
                  </a:lnTo>
                  <a:lnTo>
                    <a:pt x="618" y="522"/>
                  </a:lnTo>
                  <a:lnTo>
                    <a:pt x="628" y="488"/>
                  </a:lnTo>
                  <a:lnTo>
                    <a:pt x="628" y="488"/>
                  </a:lnTo>
                  <a:lnTo>
                    <a:pt x="632" y="486"/>
                  </a:lnTo>
                  <a:lnTo>
                    <a:pt x="640" y="480"/>
                  </a:lnTo>
                  <a:lnTo>
                    <a:pt x="650" y="476"/>
                  </a:lnTo>
                  <a:lnTo>
                    <a:pt x="654" y="476"/>
                  </a:lnTo>
                  <a:lnTo>
                    <a:pt x="658" y="480"/>
                  </a:lnTo>
                  <a:lnTo>
                    <a:pt x="658" y="480"/>
                  </a:lnTo>
                  <a:lnTo>
                    <a:pt x="676" y="472"/>
                  </a:lnTo>
                  <a:lnTo>
                    <a:pt x="676" y="472"/>
                  </a:lnTo>
                  <a:lnTo>
                    <a:pt x="682" y="466"/>
                  </a:lnTo>
                  <a:lnTo>
                    <a:pt x="716" y="468"/>
                  </a:lnTo>
                  <a:lnTo>
                    <a:pt x="716" y="468"/>
                  </a:lnTo>
                  <a:lnTo>
                    <a:pt x="716" y="468"/>
                  </a:lnTo>
                  <a:lnTo>
                    <a:pt x="716" y="468"/>
                  </a:lnTo>
                  <a:lnTo>
                    <a:pt x="716" y="468"/>
                  </a:lnTo>
                  <a:lnTo>
                    <a:pt x="716" y="468"/>
                  </a:lnTo>
                  <a:lnTo>
                    <a:pt x="716" y="466"/>
                  </a:lnTo>
                  <a:lnTo>
                    <a:pt x="712" y="464"/>
                  </a:lnTo>
                  <a:lnTo>
                    <a:pt x="718" y="458"/>
                  </a:lnTo>
                  <a:lnTo>
                    <a:pt x="718" y="458"/>
                  </a:lnTo>
                  <a:lnTo>
                    <a:pt x="704" y="448"/>
                  </a:lnTo>
                  <a:lnTo>
                    <a:pt x="704" y="448"/>
                  </a:lnTo>
                  <a:lnTo>
                    <a:pt x="710" y="420"/>
                  </a:lnTo>
                  <a:lnTo>
                    <a:pt x="710" y="420"/>
                  </a:lnTo>
                  <a:lnTo>
                    <a:pt x="708" y="412"/>
                  </a:lnTo>
                  <a:lnTo>
                    <a:pt x="708" y="412"/>
                  </a:lnTo>
                  <a:lnTo>
                    <a:pt x="720" y="394"/>
                  </a:lnTo>
                  <a:lnTo>
                    <a:pt x="720" y="394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8" y="368"/>
                  </a:lnTo>
                  <a:lnTo>
                    <a:pt x="718" y="368"/>
                  </a:lnTo>
                  <a:lnTo>
                    <a:pt x="716" y="362"/>
                  </a:lnTo>
                  <a:lnTo>
                    <a:pt x="716" y="362"/>
                  </a:lnTo>
                  <a:lnTo>
                    <a:pt x="724" y="350"/>
                  </a:lnTo>
                  <a:lnTo>
                    <a:pt x="724" y="350"/>
                  </a:lnTo>
                  <a:lnTo>
                    <a:pt x="720" y="348"/>
                  </a:lnTo>
                  <a:lnTo>
                    <a:pt x="720" y="348"/>
                  </a:lnTo>
                  <a:lnTo>
                    <a:pt x="740" y="318"/>
                  </a:lnTo>
                  <a:lnTo>
                    <a:pt x="740" y="318"/>
                  </a:lnTo>
                  <a:lnTo>
                    <a:pt x="744" y="290"/>
                  </a:lnTo>
                  <a:lnTo>
                    <a:pt x="790" y="272"/>
                  </a:lnTo>
                  <a:lnTo>
                    <a:pt x="790" y="272"/>
                  </a:lnTo>
                  <a:lnTo>
                    <a:pt x="798" y="278"/>
                  </a:lnTo>
                  <a:lnTo>
                    <a:pt x="798" y="278"/>
                  </a:lnTo>
                  <a:lnTo>
                    <a:pt x="812" y="276"/>
                  </a:lnTo>
                  <a:lnTo>
                    <a:pt x="812" y="276"/>
                  </a:lnTo>
                  <a:lnTo>
                    <a:pt x="832" y="254"/>
                  </a:lnTo>
                  <a:lnTo>
                    <a:pt x="832" y="254"/>
                  </a:lnTo>
                  <a:lnTo>
                    <a:pt x="838" y="256"/>
                  </a:lnTo>
                  <a:lnTo>
                    <a:pt x="838" y="256"/>
                  </a:lnTo>
                  <a:lnTo>
                    <a:pt x="842" y="248"/>
                  </a:lnTo>
                  <a:lnTo>
                    <a:pt x="866" y="218"/>
                  </a:lnTo>
                  <a:lnTo>
                    <a:pt x="860" y="210"/>
                  </a:lnTo>
                  <a:close/>
                </a:path>
              </a:pathLst>
            </a:custGeom>
            <a:solidFill>
              <a:srgbClr val="F2A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249" name="TextovéPole 1248"/>
          <p:cNvSpPr txBox="1"/>
          <p:nvPr/>
        </p:nvSpPr>
        <p:spPr>
          <a:xfrm>
            <a:off x="867155" y="1717755"/>
            <a:ext cx="70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Severní Amerika</a:t>
            </a:r>
            <a:endParaRPr lang="cs-CZ" sz="1200" dirty="0"/>
          </a:p>
        </p:txBody>
      </p:sp>
      <p:sp>
        <p:nvSpPr>
          <p:cNvPr id="259" name="TextovéPole 258"/>
          <p:cNvSpPr txBox="1"/>
          <p:nvPr/>
        </p:nvSpPr>
        <p:spPr>
          <a:xfrm>
            <a:off x="2369965" y="3961166"/>
            <a:ext cx="704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Jižní Amerika</a:t>
            </a:r>
            <a:endParaRPr lang="cs-CZ" sz="1200" dirty="0"/>
          </a:p>
        </p:txBody>
      </p:sp>
      <p:sp>
        <p:nvSpPr>
          <p:cNvPr id="260" name="TextovéPole 259"/>
          <p:cNvSpPr txBox="1"/>
          <p:nvPr/>
        </p:nvSpPr>
        <p:spPr>
          <a:xfrm>
            <a:off x="7652104" y="2478713"/>
            <a:ext cx="704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Asie</a:t>
            </a:r>
            <a:endParaRPr lang="cs-CZ" sz="1200" dirty="0"/>
          </a:p>
        </p:txBody>
      </p:sp>
      <p:sp>
        <p:nvSpPr>
          <p:cNvPr id="261" name="TextovéPole 260"/>
          <p:cNvSpPr txBox="1"/>
          <p:nvPr/>
        </p:nvSpPr>
        <p:spPr>
          <a:xfrm>
            <a:off x="3755680" y="2319178"/>
            <a:ext cx="704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Evropa</a:t>
            </a:r>
            <a:endParaRPr lang="cs-CZ" sz="1200" dirty="0"/>
          </a:p>
        </p:txBody>
      </p:sp>
      <p:sp>
        <p:nvSpPr>
          <p:cNvPr id="262" name="TextovéPole 261"/>
          <p:cNvSpPr txBox="1"/>
          <p:nvPr/>
        </p:nvSpPr>
        <p:spPr>
          <a:xfrm>
            <a:off x="5483843" y="1854243"/>
            <a:ext cx="704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Afrika</a:t>
            </a:r>
            <a:endParaRPr lang="cs-CZ" sz="1200" dirty="0"/>
          </a:p>
        </p:txBody>
      </p:sp>
      <p:sp>
        <p:nvSpPr>
          <p:cNvPr id="263" name="TextovéPole 262"/>
          <p:cNvSpPr txBox="1"/>
          <p:nvPr/>
        </p:nvSpPr>
        <p:spPr>
          <a:xfrm>
            <a:off x="6202609" y="4786785"/>
            <a:ext cx="7807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Austrálie</a:t>
            </a:r>
            <a:endParaRPr lang="cs-CZ" sz="1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376392" y="3167032"/>
            <a:ext cx="145620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Evropa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Ladožské jezero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18135 km</a:t>
            </a:r>
            <a:r>
              <a:rPr lang="cs-CZ" sz="1400" b="1" baseline="30000" dirty="0" smtClean="0"/>
              <a:t>2</a:t>
            </a:r>
            <a:endParaRPr lang="cs-CZ" sz="1400" baseline="30000" dirty="0" smtClean="0"/>
          </a:p>
        </p:txBody>
      </p:sp>
      <p:sp>
        <p:nvSpPr>
          <p:cNvPr id="86" name="TextovéPole 85"/>
          <p:cNvSpPr txBox="1"/>
          <p:nvPr/>
        </p:nvSpPr>
        <p:spPr>
          <a:xfrm>
            <a:off x="491339" y="3058557"/>
            <a:ext cx="122193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Severní Amerika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Hořejší jezero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82414 km</a:t>
            </a:r>
            <a:r>
              <a:rPr lang="cs-CZ" sz="1400" b="1" baseline="30000" dirty="0" smtClean="0"/>
              <a:t>2</a:t>
            </a:r>
            <a:endParaRPr lang="cs-CZ" sz="1400" baseline="30000" dirty="0" smtClean="0"/>
          </a:p>
        </p:txBody>
      </p:sp>
      <p:sp>
        <p:nvSpPr>
          <p:cNvPr id="87" name="TextovéPole 86"/>
          <p:cNvSpPr txBox="1"/>
          <p:nvPr/>
        </p:nvSpPr>
        <p:spPr>
          <a:xfrm>
            <a:off x="1571460" y="5248311"/>
            <a:ext cx="215893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Jižní Amerika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err="1" smtClean="0"/>
              <a:t>Jezro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Maracaibo</a:t>
            </a:r>
            <a:endParaRPr lang="cs-CZ" sz="1400" b="1" dirty="0" smtClean="0"/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14343 km</a:t>
            </a:r>
            <a:r>
              <a:rPr lang="cs-CZ" sz="1400" b="1" baseline="30000" dirty="0" smtClean="0"/>
              <a:t>2</a:t>
            </a:r>
            <a:endParaRPr lang="cs-CZ" sz="1400" baseline="30000" dirty="0" smtClean="0"/>
          </a:p>
        </p:txBody>
      </p:sp>
      <p:sp>
        <p:nvSpPr>
          <p:cNvPr id="88" name="TextovéPole 87"/>
          <p:cNvSpPr txBox="1"/>
          <p:nvPr/>
        </p:nvSpPr>
        <p:spPr>
          <a:xfrm>
            <a:off x="5378206" y="5589145"/>
            <a:ext cx="213200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Austrálie a Oceánie</a:t>
            </a:r>
          </a:p>
          <a:p>
            <a:pPr algn="ctr"/>
            <a:endParaRPr lang="cs-CZ" b="1" dirty="0"/>
          </a:p>
          <a:p>
            <a:pPr algn="ctr"/>
            <a:r>
              <a:rPr lang="cs-CZ" sz="1400" b="1" dirty="0" err="1" smtClean="0"/>
              <a:t>Eyerovo</a:t>
            </a:r>
            <a:r>
              <a:rPr lang="cs-CZ" sz="1400" b="1" dirty="0" smtClean="0"/>
              <a:t> jezero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9500 km</a:t>
            </a:r>
            <a:r>
              <a:rPr lang="cs-CZ" sz="1400" b="1" baseline="30000" dirty="0" smtClean="0"/>
              <a:t>2</a:t>
            </a:r>
            <a:endParaRPr lang="cs-CZ" sz="1400" b="1" baseline="30000" dirty="0"/>
          </a:p>
        </p:txBody>
      </p:sp>
      <p:sp>
        <p:nvSpPr>
          <p:cNvPr id="89" name="TextovéPole 88"/>
          <p:cNvSpPr txBox="1"/>
          <p:nvPr/>
        </p:nvSpPr>
        <p:spPr>
          <a:xfrm>
            <a:off x="5262188" y="2889818"/>
            <a:ext cx="151381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Afrika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Viktoriino jezero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68800 km</a:t>
            </a:r>
            <a:r>
              <a:rPr lang="cs-CZ" sz="1400" b="1" baseline="30000" dirty="0" smtClean="0"/>
              <a:t>2</a:t>
            </a:r>
            <a:endParaRPr lang="cs-CZ" sz="1400" baseline="30000" dirty="0" smtClean="0"/>
          </a:p>
        </p:txBody>
      </p:sp>
      <p:sp>
        <p:nvSpPr>
          <p:cNvPr id="90" name="TextovéPole 89"/>
          <p:cNvSpPr txBox="1"/>
          <p:nvPr/>
        </p:nvSpPr>
        <p:spPr>
          <a:xfrm>
            <a:off x="7510208" y="3508978"/>
            <a:ext cx="131026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Asie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Kaspické moře</a:t>
            </a:r>
          </a:p>
          <a:p>
            <a:pPr algn="ctr"/>
            <a:endParaRPr lang="cs-CZ" sz="1400" b="1" dirty="0"/>
          </a:p>
          <a:p>
            <a:pPr algn="ctr"/>
            <a:r>
              <a:rPr lang="cs-CZ" sz="1400" b="1" dirty="0" smtClean="0"/>
              <a:t>371000 km</a:t>
            </a:r>
            <a:r>
              <a:rPr lang="cs-CZ" sz="1400" b="1" baseline="30000" dirty="0" smtClean="0"/>
              <a:t>2</a:t>
            </a:r>
            <a:endParaRPr lang="cs-CZ" sz="1400" baseline="30000" dirty="0" smtClean="0"/>
          </a:p>
        </p:txBody>
      </p:sp>
    </p:spTree>
    <p:extLst>
      <p:ext uri="{BB962C8B-B14F-4D97-AF65-F5344CB8AC3E}">
        <p14:creationId xmlns:p14="http://schemas.microsoft.com/office/powerpoint/2010/main" val="322253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27" y="0"/>
            <a:ext cx="8948361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Přiřaď názvy jezer k jejich rozlohám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609329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err="1" smtClean="0"/>
              <a:t>Eyerovo</a:t>
            </a:r>
            <a:r>
              <a:rPr lang="cs-CZ" sz="1400" b="1" dirty="0" smtClean="0"/>
              <a:t> jezero</a:t>
            </a:r>
          </a:p>
        </p:txBody>
      </p:sp>
      <p:sp>
        <p:nvSpPr>
          <p:cNvPr id="86" name="TextovéPole 85"/>
          <p:cNvSpPr txBox="1"/>
          <p:nvPr/>
        </p:nvSpPr>
        <p:spPr>
          <a:xfrm>
            <a:off x="5038362" y="6093295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Ladožské jezero</a:t>
            </a:r>
          </a:p>
        </p:txBody>
      </p:sp>
      <p:sp>
        <p:nvSpPr>
          <p:cNvPr id="87" name="TextovéPole 86"/>
          <p:cNvSpPr txBox="1"/>
          <p:nvPr/>
        </p:nvSpPr>
        <p:spPr>
          <a:xfrm>
            <a:off x="582616" y="6116297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err="1" smtClean="0"/>
              <a:t>Maracaibo</a:t>
            </a:r>
            <a:endParaRPr lang="cs-CZ" sz="1400" b="1" dirty="0" smtClean="0"/>
          </a:p>
        </p:txBody>
      </p:sp>
      <p:sp>
        <p:nvSpPr>
          <p:cNvPr id="88" name="TextovéPole 87"/>
          <p:cNvSpPr txBox="1"/>
          <p:nvPr/>
        </p:nvSpPr>
        <p:spPr>
          <a:xfrm>
            <a:off x="7690143" y="6106248"/>
            <a:ext cx="1087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Kaspické moře</a:t>
            </a:r>
          </a:p>
        </p:txBody>
      </p:sp>
      <p:sp>
        <p:nvSpPr>
          <p:cNvPr id="89" name="TextovéPole 88"/>
          <p:cNvSpPr txBox="1"/>
          <p:nvPr/>
        </p:nvSpPr>
        <p:spPr>
          <a:xfrm>
            <a:off x="3563888" y="6106248"/>
            <a:ext cx="1182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Viktoriino jezero</a:t>
            </a:r>
          </a:p>
        </p:txBody>
      </p:sp>
      <p:sp>
        <p:nvSpPr>
          <p:cNvPr id="90" name="TextovéPole 89"/>
          <p:cNvSpPr txBox="1"/>
          <p:nvPr/>
        </p:nvSpPr>
        <p:spPr>
          <a:xfrm>
            <a:off x="6237742" y="6116819"/>
            <a:ext cx="1310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Hořejší jezero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727288"/>
            <a:ext cx="1441450" cy="24384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852" y="1083611"/>
            <a:ext cx="1577975" cy="140017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834" y="3645024"/>
            <a:ext cx="1254125" cy="13049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407" y="1516999"/>
            <a:ext cx="1108075" cy="103187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482" y="3979825"/>
            <a:ext cx="1000125" cy="80645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914" y="1762966"/>
            <a:ext cx="962025" cy="75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39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Obrázky kontinentů na snímku 2 použity z webu </a:t>
            </a:r>
            <a:endParaRPr lang="cs-CZ" dirty="0" smtClean="0">
              <a:hlinkClick r:id=""/>
            </a:endParaRPr>
          </a:p>
          <a:p>
            <a:pPr marL="0" indent="0">
              <a:buNone/>
            </a:pPr>
            <a:r>
              <a:rPr lang="cs-CZ" dirty="0" smtClean="0">
                <a:hlinkClick r:id="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office.microsoft.com/cs-cz</a:t>
            </a:r>
            <a:r>
              <a:rPr lang="cs-CZ" dirty="0">
                <a:hlinkClick r:id="rId2"/>
              </a:rPr>
              <a:t>/?</a:t>
            </a:r>
            <a:r>
              <a:rPr lang="cs-CZ" dirty="0" smtClean="0">
                <a:hlinkClick r:id="rId2"/>
              </a:rPr>
              <a:t>CTT=97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Odkazy jsou platné k 8.2.2012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Obrázky </a:t>
            </a:r>
            <a:r>
              <a:rPr lang="cs-CZ" dirty="0"/>
              <a:t>tvarů jezer </a:t>
            </a:r>
            <a:r>
              <a:rPr lang="cs-CZ"/>
              <a:t>na </a:t>
            </a:r>
            <a:r>
              <a:rPr lang="cs-CZ" smtClean="0"/>
              <a:t>snímku </a:t>
            </a:r>
            <a:r>
              <a:rPr lang="cs-CZ" dirty="0"/>
              <a:t>3 je autorova ruční práce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125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</a:t>
            </a:r>
            <a:r>
              <a:rPr lang="cs-CZ" dirty="0"/>
              <a:t>slouží k vysvětlení daného tématu a současně na závěr k procvičení aktivitou na interaktivní tabuli.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139</Words>
  <Application>Microsoft Office PowerPoint</Application>
  <PresentationFormat>Předvádění na obrazovce (4:3)</PresentationFormat>
  <Paragraphs>64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Největší jezera světa</vt:lpstr>
      <vt:lpstr>Nejdelší řeky světa</vt:lpstr>
      <vt:lpstr>Přiřaď názvy jezer k jejich rozlohám</vt:lpstr>
      <vt:lpstr>Citace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Vodstvo světa – řeky </dc:title>
  <dc:creator>006</dc:creator>
  <cp:lastModifiedBy>Aleš Polívka</cp:lastModifiedBy>
  <cp:revision>41</cp:revision>
  <dcterms:created xsi:type="dcterms:W3CDTF">2012-02-08T17:43:19Z</dcterms:created>
  <dcterms:modified xsi:type="dcterms:W3CDTF">2012-08-22T20:39:48Z</dcterms:modified>
</cp:coreProperties>
</file>