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1" r:id="rId3"/>
    <p:sldId id="302" r:id="rId4"/>
    <p:sldId id="303" r:id="rId5"/>
    <p:sldId id="304" r:id="rId6"/>
    <p:sldId id="30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3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7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0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3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1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3AEF6-2A11-4526-B187-D9D6B7DA8571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4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Státy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Učivo 8. </a:t>
            </a:r>
            <a:r>
              <a:rPr lang="cs-CZ" dirty="0" smtClean="0"/>
              <a:t>třídy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3459974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9. 11.</a:t>
                      </a:r>
                      <a:r>
                        <a:rPr lang="cs-CZ" baseline="0" dirty="0" smtClean="0"/>
                        <a:t> 2011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VY_32_INOVACE_12_Z8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1254" y="458112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95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Honzíkova cesta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Honzík v Praze nasednul do letadla a přímou linkou letěl do Lisabonu. Z Lisabonu přes Atlantický oceán doletěl do Reykjavíku. Z Reykjavíku letěl do Helsinek, z Helsinek do Atén a z Atén zpět do Prahy.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Vyjmenuj popořadě státy, nad kterými Honzík v letadle přelétal od začátku do konce cesty.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981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Mapa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96752"/>
            <a:ext cx="7558709" cy="5402408"/>
          </a:xfrm>
        </p:spPr>
      </p:pic>
    </p:spTree>
    <p:extLst>
      <p:ext uri="{BB962C8B-B14F-4D97-AF65-F5344CB8AC3E}">
        <p14:creationId xmlns:p14="http://schemas.microsoft.com/office/powerpoint/2010/main" val="66273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196752"/>
            <a:ext cx="2242592" cy="54006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Česká republika</a:t>
            </a:r>
          </a:p>
          <a:p>
            <a:r>
              <a:rPr lang="cs-CZ" sz="2000" dirty="0" smtClean="0"/>
              <a:t>Německo</a:t>
            </a:r>
          </a:p>
          <a:p>
            <a:r>
              <a:rPr lang="cs-CZ" sz="2000" dirty="0" smtClean="0"/>
              <a:t>Švýcarsko</a:t>
            </a:r>
          </a:p>
          <a:p>
            <a:r>
              <a:rPr lang="cs-CZ" sz="2000" dirty="0" smtClean="0"/>
              <a:t>Francie</a:t>
            </a:r>
          </a:p>
          <a:p>
            <a:r>
              <a:rPr lang="cs-CZ" sz="2000" dirty="0" smtClean="0"/>
              <a:t>Španělsko</a:t>
            </a:r>
          </a:p>
          <a:p>
            <a:r>
              <a:rPr lang="cs-CZ" sz="2000" dirty="0" smtClean="0"/>
              <a:t>Portugalsko</a:t>
            </a:r>
          </a:p>
          <a:p>
            <a:r>
              <a:rPr lang="cs-CZ" sz="2000" dirty="0" smtClean="0"/>
              <a:t>Island</a:t>
            </a:r>
          </a:p>
          <a:p>
            <a:r>
              <a:rPr lang="cs-CZ" sz="2000" dirty="0" smtClean="0"/>
              <a:t>Norsko</a:t>
            </a:r>
          </a:p>
          <a:p>
            <a:r>
              <a:rPr lang="cs-CZ" sz="2000" dirty="0" smtClean="0"/>
              <a:t>Švédsko</a:t>
            </a:r>
          </a:p>
          <a:p>
            <a:r>
              <a:rPr lang="cs-CZ" sz="2000" dirty="0" smtClean="0"/>
              <a:t>Finsko</a:t>
            </a:r>
          </a:p>
          <a:p>
            <a:r>
              <a:rPr lang="cs-CZ" sz="2000" dirty="0" smtClean="0"/>
              <a:t>Estonsko</a:t>
            </a:r>
          </a:p>
          <a:p>
            <a:r>
              <a:rPr lang="cs-CZ" sz="2000" dirty="0" smtClean="0"/>
              <a:t>Lotyšsko</a:t>
            </a:r>
          </a:p>
          <a:p>
            <a:r>
              <a:rPr lang="cs-CZ" sz="2000" dirty="0" smtClean="0"/>
              <a:t>Litva</a:t>
            </a:r>
          </a:p>
          <a:p>
            <a:r>
              <a:rPr lang="cs-CZ" sz="2000" dirty="0" smtClean="0"/>
              <a:t>Bělorusko</a:t>
            </a:r>
            <a:endParaRPr lang="cs-CZ" sz="20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32040" y="1324295"/>
            <a:ext cx="2808312" cy="54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Ukrajina</a:t>
            </a:r>
          </a:p>
          <a:p>
            <a:r>
              <a:rPr lang="cs-CZ" sz="2000" dirty="0" smtClean="0"/>
              <a:t>Rumunsko</a:t>
            </a:r>
          </a:p>
          <a:p>
            <a:r>
              <a:rPr lang="cs-CZ" sz="2000" dirty="0" smtClean="0"/>
              <a:t>Bulharsko</a:t>
            </a:r>
          </a:p>
          <a:p>
            <a:r>
              <a:rPr lang="cs-CZ" sz="2000" dirty="0" smtClean="0"/>
              <a:t>Řecko</a:t>
            </a:r>
          </a:p>
          <a:p>
            <a:r>
              <a:rPr lang="cs-CZ" sz="2000" dirty="0" smtClean="0"/>
              <a:t>Makedonie</a:t>
            </a:r>
          </a:p>
          <a:p>
            <a:r>
              <a:rPr lang="cs-CZ" sz="2000" dirty="0" smtClean="0"/>
              <a:t>Albánie</a:t>
            </a:r>
          </a:p>
          <a:p>
            <a:r>
              <a:rPr lang="cs-CZ" sz="2000" dirty="0" smtClean="0"/>
              <a:t>Srbsko</a:t>
            </a:r>
          </a:p>
          <a:p>
            <a:r>
              <a:rPr lang="cs-CZ" sz="2000" dirty="0" smtClean="0"/>
              <a:t>Černá Hora</a:t>
            </a:r>
          </a:p>
          <a:p>
            <a:r>
              <a:rPr lang="cs-CZ" sz="2000" dirty="0" smtClean="0"/>
              <a:t>Bosna a Hercegovina</a:t>
            </a:r>
          </a:p>
          <a:p>
            <a:r>
              <a:rPr lang="cs-CZ" sz="2000" dirty="0" smtClean="0"/>
              <a:t>Chorvatsko</a:t>
            </a:r>
          </a:p>
          <a:p>
            <a:r>
              <a:rPr lang="cs-CZ" sz="2000" dirty="0" smtClean="0"/>
              <a:t>Maďarsko</a:t>
            </a:r>
          </a:p>
          <a:p>
            <a:r>
              <a:rPr lang="cs-CZ" sz="2000" dirty="0" smtClean="0"/>
              <a:t>Rakousko</a:t>
            </a:r>
          </a:p>
          <a:p>
            <a:r>
              <a:rPr lang="cs-CZ" sz="2000" dirty="0" smtClean="0"/>
              <a:t>Česká republika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2181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</a:t>
            </a:r>
            <a:r>
              <a:rPr lang="cs-CZ"/>
              <a:t>tabuli</a:t>
            </a:r>
            <a:r>
              <a:rPr lang="cs-CZ" smtClean="0"/>
              <a:t>.</a:t>
            </a:r>
          </a:p>
          <a:p>
            <a:endParaRPr lang="cs-CZ"/>
          </a:p>
          <a:p>
            <a:endParaRPr lang="cs-CZ" dirty="0"/>
          </a:p>
        </p:txBody>
      </p:sp>
      <p:sp>
        <p:nvSpPr>
          <p:cNvPr id="5" name="Nadpis 2"/>
          <p:cNvSpPr txBox="1">
            <a:spLocks/>
          </p:cNvSpPr>
          <p:nvPr/>
        </p:nvSpPr>
        <p:spPr>
          <a:xfrm>
            <a:off x="323528" y="339810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457200" y="4869160"/>
            <a:ext cx="8229600" cy="1828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Fotografie z archivu autora, vlastní tvorba.</a:t>
            </a:r>
          </a:p>
          <a:p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Obrázek </a:t>
            </a:r>
            <a:r>
              <a:rPr lang="cs-CZ" smtClean="0"/>
              <a:t>je vytvořen autorem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049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153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systému Office</vt:lpstr>
      <vt:lpstr>Státy Evropy</vt:lpstr>
      <vt:lpstr>Honzíkova cesta</vt:lpstr>
      <vt:lpstr>Mapa</vt:lpstr>
      <vt:lpstr>Správné řešení</vt:lpstr>
      <vt:lpstr>Anotace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světa – řeky </dc:title>
  <dc:creator>006</dc:creator>
  <cp:lastModifiedBy>Aleš Polívka</cp:lastModifiedBy>
  <cp:revision>46</cp:revision>
  <dcterms:created xsi:type="dcterms:W3CDTF">2012-02-08T17:43:19Z</dcterms:created>
  <dcterms:modified xsi:type="dcterms:W3CDTF">2013-11-15T18:14:38Z</dcterms:modified>
</cp:coreProperties>
</file>