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9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0" r:id="rId12"/>
    <p:sldId id="309" r:id="rId13"/>
    <p:sldId id="31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Asie – slepá mapa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Učivo </a:t>
            </a:r>
            <a:r>
              <a:rPr lang="cs-CZ" smtClean="0"/>
              <a:t>8. </a:t>
            </a:r>
            <a:r>
              <a:rPr lang="cs-CZ" dirty="0" smtClean="0"/>
              <a:t>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6461847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9. 10.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VY_32_INOVACE_13_Z8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65313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1340768"/>
            <a:ext cx="15841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Ostrovy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Cejlon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Borneo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Sumatra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Kurily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Jáva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Tchaj-wan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3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1340768"/>
            <a:ext cx="172164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Poloostrovy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Přední Indie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Kamčatka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Tajmyr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Arabský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Malajský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Zadní Indie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Čukotský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51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1340768"/>
            <a:ext cx="1721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Oceány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Indický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Tichý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67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1340768"/>
            <a:ext cx="17216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Ochotské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Arabské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Žluté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Japonské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Karské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Beringovo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70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1340768"/>
            <a:ext cx="1721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Jezera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Bajkal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Balchaš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Kaspické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29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1340768"/>
            <a:ext cx="18291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Pohoří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Ural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Himaláje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Středosibiřská vysočina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313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1340768"/>
            <a:ext cx="19797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Nížiny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Západosibiřská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980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1340768"/>
            <a:ext cx="19797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Pouště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Gobi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95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912787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zeměpisné názvy k číslům na mapě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144" y="908720"/>
            <a:ext cx="7314856" cy="537701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1340768"/>
            <a:ext cx="19797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Záliv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Bengálský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53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000" dirty="0" smtClean="0"/>
              <a:t>Přední Indie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Jezero Balchaš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Ochotské moře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Kaspické moře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Arabské moře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Cejlon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Jezero Bajkal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Borneo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Ural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Kamčatka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Himaláje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Poloostrov </a:t>
            </a:r>
            <a:r>
              <a:rPr lang="cs-CZ" sz="2000" dirty="0" err="1" smtClean="0"/>
              <a:t>Tajmyr</a:t>
            </a:r>
            <a:endParaRPr lang="cs-CZ" sz="2000" dirty="0" smtClean="0"/>
          </a:p>
          <a:p>
            <a:pPr marL="514350" indent="-514350">
              <a:buAutoNum type="arabicParenR"/>
            </a:pPr>
            <a:endParaRPr lang="cs-CZ" sz="2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84240" y="1752599"/>
            <a:ext cx="267464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Žluté moře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Středosibiřská vysočina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Sumatra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Bengálský záliv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Arabský poloostrov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Kurily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Západosibiřská nížina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Malajský poloostrov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Jáva</a:t>
            </a:r>
          </a:p>
          <a:p>
            <a:pPr marL="457200" indent="-457200">
              <a:buFont typeface="+mj-lt"/>
              <a:buAutoNum type="arabicParenR" startAt="13"/>
            </a:pPr>
            <a:r>
              <a:rPr lang="cs-CZ" sz="2000" dirty="0" smtClean="0"/>
              <a:t>Japonské moře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08199" y="1752599"/>
            <a:ext cx="267464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Poloostrov Zadní Indie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Tchaj-wan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Tichý oceán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Čukotský poloostrov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Karské moře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Indický oceán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Poušť Gobi</a:t>
            </a:r>
          </a:p>
          <a:p>
            <a:pPr marL="457200" indent="-457200">
              <a:buFont typeface="+mj-lt"/>
              <a:buAutoNum type="arabicParenR" startAt="23"/>
            </a:pPr>
            <a:r>
              <a:rPr lang="cs-CZ" sz="2000" dirty="0" smtClean="0"/>
              <a:t>Beringovo moře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 slepé </a:t>
            </a:r>
            <a:r>
              <a:rPr lang="cs-CZ" smtClean="0"/>
              <a:t>mapy Asie je </a:t>
            </a:r>
            <a:r>
              <a:rPr lang="cs-CZ" dirty="0" smtClean="0"/>
              <a:t>vytvořen autorem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51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217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Povrch Asie – slepá mapa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Přiřaď zeměpisné názvy k číslům na mapě</vt:lpstr>
      <vt:lpstr>Řešení</vt:lpstr>
      <vt:lpstr>Anotace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45</cp:revision>
  <dcterms:created xsi:type="dcterms:W3CDTF">2012-02-08T17:43:19Z</dcterms:created>
  <dcterms:modified xsi:type="dcterms:W3CDTF">2012-08-22T20:40:29Z</dcterms:modified>
</cp:coreProperties>
</file>