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8" r:id="rId3"/>
    <p:sldId id="300" r:id="rId4"/>
    <p:sldId id="309" r:id="rId5"/>
    <p:sldId id="31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Vodstvo – řeky ČR – slepá mapa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Učivo 8. </a:t>
            </a:r>
            <a:r>
              <a:rPr lang="cs-CZ" dirty="0" smtClean="0"/>
              <a:t>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45721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VY_32_INOVACE_14_Z8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068" y="458112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názvy řek k číslům na mapě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30844"/>
            <a:ext cx="197971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Berounka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Cidlina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Dyje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Jizera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Labe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Lužnice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Morava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Mže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Odra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Ohře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Orlice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Otava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Ploučnice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Radbúza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Sázava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Střela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Svratka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Úhlava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Úslava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Vltava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807" y="1124744"/>
            <a:ext cx="7669599" cy="481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53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628800"/>
            <a:ext cx="2674640" cy="4525963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000" dirty="0" smtClean="0"/>
              <a:t>Ohře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Vltava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Labe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Morava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Dyje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Lužnice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Otava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Svratka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Odra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Sázava</a:t>
            </a:r>
          </a:p>
          <a:p>
            <a:pPr marL="0" indent="0">
              <a:buNone/>
            </a:pPr>
            <a:endParaRPr lang="cs-CZ" sz="2000" dirty="0" smtClean="0"/>
          </a:p>
          <a:p>
            <a:pPr marL="514350" indent="-514350">
              <a:buAutoNum type="arabicParenR"/>
            </a:pPr>
            <a:endParaRPr lang="cs-CZ" sz="2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64088" y="1628800"/>
            <a:ext cx="267464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Berounka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Mže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err="1" smtClean="0"/>
              <a:t>Radbúza</a:t>
            </a:r>
            <a:endParaRPr lang="cs-CZ" sz="2000" dirty="0" smtClean="0"/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Úhlava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Úslava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Střela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Ploučnice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Cidlina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Jizera</a:t>
            </a:r>
          </a:p>
          <a:p>
            <a:pPr marL="457200" indent="-457200">
              <a:buFont typeface="+mj-lt"/>
              <a:buAutoNum type="arabicParenR" startAt="11"/>
            </a:pPr>
            <a:r>
              <a:rPr lang="cs-CZ" sz="2000" dirty="0" smtClean="0"/>
              <a:t>Orlice</a:t>
            </a:r>
          </a:p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Font typeface="+mj-lt"/>
              <a:buAutoNum type="arabicParenR" startAt="11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 slepé mapy je vytvořen </a:t>
            </a:r>
            <a:r>
              <a:rPr lang="cs-CZ" smtClean="0"/>
              <a:t>autorem </a:t>
            </a:r>
            <a:br>
              <a:rPr lang="cs-CZ" smtClean="0"/>
            </a:br>
            <a:r>
              <a:rPr lang="cs-CZ" smtClean="0"/>
              <a:t>s </a:t>
            </a:r>
            <a:r>
              <a:rPr lang="cs-CZ" dirty="0" smtClean="0"/>
              <a:t>pomocí </a:t>
            </a:r>
            <a:r>
              <a:rPr lang="cs-CZ" smtClean="0"/>
              <a:t>plastové </a:t>
            </a:r>
            <a:r>
              <a:rPr lang="cs-CZ" smtClean="0"/>
              <a:t>šablony.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03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108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systému Office</vt:lpstr>
      <vt:lpstr>Vodstvo – řeky ČR – slepá mapa</vt:lpstr>
      <vt:lpstr>Přiřaď názvy řek k číslům na mapě</vt:lpstr>
      <vt:lpstr>Řešení</vt:lpstr>
      <vt:lpstr>Anotace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47</cp:revision>
  <dcterms:created xsi:type="dcterms:W3CDTF">2012-02-08T17:43:19Z</dcterms:created>
  <dcterms:modified xsi:type="dcterms:W3CDTF">2013-11-15T18:22:03Z</dcterms:modified>
</cp:coreProperties>
</file>