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8" r:id="rId3"/>
    <p:sldId id="309" r:id="rId4"/>
    <p:sldId id="310" r:id="rId5"/>
    <p:sldId id="31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918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053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735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3379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076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570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69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581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113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54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299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9316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73AEF6-2A11-4526-B187-D9D6B7DA8571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33C6F0-405B-44B6-B4F3-1D5059D643C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79419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ČR – slepá mapa – hranice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Učivo 8. třídy 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0120418"/>
              </p:ext>
            </p:extLst>
          </p:nvPr>
        </p:nvGraphicFramePr>
        <p:xfrm>
          <a:off x="539552" y="404664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Vladimír Zeman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9. 2.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VY_32_INOVACE_20_Z8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653136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95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27" y="0"/>
            <a:ext cx="9127873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Otázky k zopakování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392" y="906883"/>
            <a:ext cx="353727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Otázka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S kým má ČR nejdelší hranici?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S kým má ČR nejkratší hranici?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Kolik měří obvod hranic ČR?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Za jak dlouho přeletí pilot stíhačky, která poletí rychlostí 986 km/h, ČR od nejzápadnějšího bodu k nejvýchodnějšímu bodu?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/>
              <a:t>Za jak dlouho přeletí pilot stíhačky, která poletí rychlostí </a:t>
            </a:r>
            <a:r>
              <a:rPr lang="cs-CZ" sz="1600" dirty="0" smtClean="0"/>
              <a:t>834 </a:t>
            </a:r>
            <a:r>
              <a:rPr lang="cs-CZ" sz="1600" dirty="0"/>
              <a:t>km/h, ČR od </a:t>
            </a:r>
            <a:r>
              <a:rPr lang="cs-CZ" sz="1600" dirty="0" smtClean="0"/>
              <a:t>nejsevernějšího </a:t>
            </a:r>
            <a:r>
              <a:rPr lang="cs-CZ" sz="1600" dirty="0"/>
              <a:t>bodu </a:t>
            </a:r>
            <a:r>
              <a:rPr lang="cs-CZ" sz="1600" dirty="0" smtClean="0"/>
              <a:t>k nejjižnějšímu bodu?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Za jak dlouho (dny, hodiny) obejdeme celý obvod hranic ČR, pokud půjdeme rychlostí 5 km/h?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Pilot stíhačky má palivo na dolet 10000 km – kolikrát může obletět celou ČR po obvodu hranic?</a:t>
            </a:r>
            <a:endParaRPr lang="cs-CZ" sz="1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798" y="906883"/>
            <a:ext cx="5355201" cy="295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53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27" y="0"/>
            <a:ext cx="9127873" cy="11430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Otázky k zopakování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51520" y="921397"/>
            <a:ext cx="3537278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Otázka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S kým má ČR nejdelší hranici?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S kým má ČR nejkratší hranici?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Kolik měří obvod hranic ČR?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Za jak dlouho přeletí pilot stíhačky, která poletí rychlostí 986 km/h, ČR od nejzápadnějšího bodu k nejvýchodnějšímu bodu?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/>
              <a:t>Za jak dlouho přeletí pilot stíhačky, která poletí rychlostí </a:t>
            </a:r>
            <a:r>
              <a:rPr lang="cs-CZ" sz="1600" dirty="0" smtClean="0"/>
              <a:t>834 </a:t>
            </a:r>
            <a:r>
              <a:rPr lang="cs-CZ" sz="1600" dirty="0"/>
              <a:t>km/h, ČR od </a:t>
            </a:r>
            <a:r>
              <a:rPr lang="cs-CZ" sz="1600" dirty="0" smtClean="0"/>
              <a:t>nejsevernějšího </a:t>
            </a:r>
            <a:r>
              <a:rPr lang="cs-CZ" sz="1600" dirty="0"/>
              <a:t>bodu </a:t>
            </a:r>
            <a:r>
              <a:rPr lang="cs-CZ" sz="1600" dirty="0" smtClean="0"/>
              <a:t>k nejjižnějšímu bodu?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Za jak dlouho (dny, hodiny) obejdeme celý obvod hranic ČR, pokud půjdeme rychlostí 5 km/h?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600" dirty="0" smtClean="0"/>
              <a:t>Pilot stíhačky má palivo na dolet 10000 km – kolikrát může obletět celou ČR po obvodu hranic?</a:t>
            </a:r>
            <a:endParaRPr lang="cs-CZ" sz="1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8798" y="906883"/>
            <a:ext cx="5355201" cy="295416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276138" y="4077072"/>
            <a:ext cx="468052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 správné odpovědi…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S Německem…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Se Slovenskem…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2290 km…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Za 30 minut (půl hodiny)…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Za 20 minut…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19 dnů a 2 hodiny…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1200" dirty="0"/>
              <a:t>4x…</a:t>
            </a:r>
          </a:p>
        </p:txBody>
      </p:sp>
    </p:spTree>
    <p:extLst>
      <p:ext uri="{BB962C8B-B14F-4D97-AF65-F5344CB8AC3E}">
        <p14:creationId xmlns:p14="http://schemas.microsoft.com/office/powerpoint/2010/main" val="263026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</a:t>
            </a:r>
            <a:r>
              <a:rPr lang="cs-CZ" dirty="0"/>
              <a:t>slouží k vysvětlení daného tématu a současně na závěr k procvičení aktivitou na interaktivní tabuli</a:t>
            </a:r>
            <a:r>
              <a:rPr lang="cs-CZ" dirty="0" smtClean="0"/>
              <a:t>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23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Obrázek slepé mapy je vytvořen autorem </a:t>
            </a:r>
            <a:br>
              <a:rPr lang="cs-CZ" dirty="0" smtClean="0"/>
            </a:br>
            <a:r>
              <a:rPr lang="cs-CZ" dirty="0" smtClean="0"/>
              <a:t>s pomocí </a:t>
            </a:r>
            <a:r>
              <a:rPr lang="cs-CZ" smtClean="0"/>
              <a:t>plastové </a:t>
            </a:r>
            <a:r>
              <a:rPr lang="cs-CZ" smtClean="0"/>
              <a:t>šablony.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891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</TotalTime>
  <Words>298</Words>
  <Application>Microsoft Office PowerPoint</Application>
  <PresentationFormat>Předvádění na obrazovce (4:3)</PresentationFormat>
  <Paragraphs>41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Motiv systému Office</vt:lpstr>
      <vt:lpstr>ČR – slepá mapa – hranice</vt:lpstr>
      <vt:lpstr>Otázky k zopakování</vt:lpstr>
      <vt:lpstr>Otázky k zopakování</vt:lpstr>
      <vt:lpstr>Anotace</vt:lpstr>
      <vt:lpstr>Citace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Vodstvo světa – řeky</dc:title>
  <dc:creator>006</dc:creator>
  <cp:lastModifiedBy>Aleš Polívka</cp:lastModifiedBy>
  <cp:revision>51</cp:revision>
  <dcterms:created xsi:type="dcterms:W3CDTF">2012-02-08T17:43:19Z</dcterms:created>
  <dcterms:modified xsi:type="dcterms:W3CDTF">2013-11-15T18:32:37Z</dcterms:modified>
</cp:coreProperties>
</file>