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1" r:id="rId3"/>
    <p:sldId id="256" r:id="rId4"/>
    <p:sldId id="257" r:id="rId5"/>
    <p:sldId id="258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D9006B5-7C87-4DDB-8B52-2D6A45CFE05B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29DD00D-BF49-49FF-9116-29A10EBDDE6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brázek 2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61048"/>
            <a:ext cx="9144000" cy="273630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437863"/>
              </p:ext>
            </p:extLst>
          </p:nvPr>
        </p:nvGraphicFramePr>
        <p:xfrm>
          <a:off x="395536" y="1397000"/>
          <a:ext cx="8352928" cy="212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6464"/>
                <a:gridCol w="417646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Základní škola J. E. Purkyně a Základní umělecká škola Libochovice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Mgr. Markéta Beránková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VY_32_INOVACE_17_M-ZLOMKY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Zlomky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CZ.1.07/1.4.00/212803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7" t="32908" r="13969" b="20356"/>
          <a:stretch/>
        </p:blipFill>
        <p:spPr bwMode="auto">
          <a:xfrm>
            <a:off x="286085" y="671670"/>
            <a:ext cx="8540146" cy="5517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7469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1780108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CVIČENÍ SE ZLOMKY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441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3144741"/>
              </p:ext>
            </p:extLst>
          </p:nvPr>
        </p:nvGraphicFramePr>
        <p:xfrm>
          <a:off x="1116013" y="1371600"/>
          <a:ext cx="609600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Rovnice" r:id="rId3" imgW="152280" imgH="393480" progId="Equation.3">
                  <p:embed/>
                </p:oleObj>
              </mc:Choice>
              <mc:Fallback>
                <p:oleObj name="Rovnice" r:id="rId3" imgW="152280" imgH="39348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1371600"/>
                        <a:ext cx="609600" cy="157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Urči zlomek a výsledky sečti</a:t>
            </a:r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1558185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z 66 = _____</a:t>
            </a:r>
          </a:p>
          <a:p>
            <a:endParaRPr lang="cs-CZ" sz="3200" dirty="0"/>
          </a:p>
          <a:p>
            <a:r>
              <a:rPr lang="cs-CZ" sz="7200" dirty="0"/>
              <a:t>z</a:t>
            </a:r>
            <a:r>
              <a:rPr lang="cs-CZ" sz="7200" dirty="0" smtClean="0"/>
              <a:t> 66 = _____</a:t>
            </a:r>
          </a:p>
          <a:p>
            <a:endParaRPr lang="cs-CZ" sz="4000" dirty="0"/>
          </a:p>
          <a:p>
            <a:r>
              <a:rPr lang="cs-CZ" sz="7200" dirty="0"/>
              <a:t>z</a:t>
            </a:r>
            <a:r>
              <a:rPr lang="cs-CZ" sz="7200" dirty="0" smtClean="0"/>
              <a:t> 66 = _____</a:t>
            </a:r>
            <a:endParaRPr lang="cs-CZ" sz="7200" dirty="0"/>
          </a:p>
          <a:p>
            <a:endParaRPr lang="cs-CZ" sz="7200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4298329"/>
              </p:ext>
            </p:extLst>
          </p:nvPr>
        </p:nvGraphicFramePr>
        <p:xfrm>
          <a:off x="1115616" y="2924944"/>
          <a:ext cx="576064" cy="16234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Rovnice" r:id="rId5" imgW="139680" imgH="393480" progId="Equation.3">
                  <p:embed/>
                </p:oleObj>
              </mc:Choice>
              <mc:Fallback>
                <p:oleObj name="Rovnice" r:id="rId5" imgW="13968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2924944"/>
                        <a:ext cx="576064" cy="16234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1680308"/>
              </p:ext>
            </p:extLst>
          </p:nvPr>
        </p:nvGraphicFramePr>
        <p:xfrm>
          <a:off x="1115616" y="4653136"/>
          <a:ext cx="613229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Rovnice" r:id="rId7" imgW="152280" imgH="393480" progId="Equation.3">
                  <p:embed/>
                </p:oleObj>
              </mc:Choice>
              <mc:Fallback>
                <p:oleObj name="Rovnice" r:id="rId7" imgW="15228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4653136"/>
                        <a:ext cx="613229" cy="1584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429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389771"/>
              </p:ext>
            </p:extLst>
          </p:nvPr>
        </p:nvGraphicFramePr>
        <p:xfrm>
          <a:off x="1116013" y="1371600"/>
          <a:ext cx="609600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Rovnice" r:id="rId3" imgW="152280" imgH="393480" progId="Equation.3">
                  <p:embed/>
                </p:oleObj>
              </mc:Choice>
              <mc:Fallback>
                <p:oleObj name="Rovnice" r:id="rId3" imgW="152280" imgH="39348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1371600"/>
                        <a:ext cx="609600" cy="157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1558185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z 720 = _____</a:t>
            </a:r>
          </a:p>
          <a:p>
            <a:endParaRPr lang="cs-CZ" sz="3200" dirty="0"/>
          </a:p>
          <a:p>
            <a:r>
              <a:rPr lang="cs-CZ" sz="7200" dirty="0"/>
              <a:t>z</a:t>
            </a:r>
            <a:r>
              <a:rPr lang="cs-CZ" sz="7200" dirty="0" smtClean="0"/>
              <a:t> 720 = _____</a:t>
            </a:r>
          </a:p>
          <a:p>
            <a:endParaRPr lang="cs-CZ" sz="4000" dirty="0"/>
          </a:p>
          <a:p>
            <a:r>
              <a:rPr lang="cs-CZ" sz="7200" dirty="0"/>
              <a:t>z</a:t>
            </a:r>
            <a:r>
              <a:rPr lang="cs-CZ" sz="7200" dirty="0" smtClean="0"/>
              <a:t> 720 = _____</a:t>
            </a:r>
            <a:endParaRPr lang="cs-CZ" sz="7200" dirty="0"/>
          </a:p>
          <a:p>
            <a:endParaRPr lang="cs-CZ" sz="7200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7828238"/>
              </p:ext>
            </p:extLst>
          </p:nvPr>
        </p:nvGraphicFramePr>
        <p:xfrm>
          <a:off x="1115616" y="2924944"/>
          <a:ext cx="576064" cy="16234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Rovnice" r:id="rId5" imgW="139680" imgH="393480" progId="Equation.3">
                  <p:embed/>
                </p:oleObj>
              </mc:Choice>
              <mc:Fallback>
                <p:oleObj name="Rovnice" r:id="rId5" imgW="13968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2924944"/>
                        <a:ext cx="576064" cy="16234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577264"/>
              </p:ext>
            </p:extLst>
          </p:nvPr>
        </p:nvGraphicFramePr>
        <p:xfrm>
          <a:off x="1115616" y="4653136"/>
          <a:ext cx="613229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Rovnice" r:id="rId7" imgW="152280" imgH="393480" progId="Equation.3">
                  <p:embed/>
                </p:oleObj>
              </mc:Choice>
              <mc:Fallback>
                <p:oleObj name="Rovnice" r:id="rId7" imgW="15228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4653136"/>
                        <a:ext cx="613229" cy="1584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198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5389771"/>
              </p:ext>
            </p:extLst>
          </p:nvPr>
        </p:nvGraphicFramePr>
        <p:xfrm>
          <a:off x="1116013" y="1371600"/>
          <a:ext cx="609600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Rovnice" r:id="rId3" imgW="152280" imgH="393480" progId="Equation.3">
                  <p:embed/>
                </p:oleObj>
              </mc:Choice>
              <mc:Fallback>
                <p:oleObj name="Rovnice" r:id="rId3" imgW="152280" imgH="393480" progId="Equation.3">
                  <p:embed/>
                  <p:pic>
                    <p:nvPicPr>
                      <p:cNvPr id="0" name="Picture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1371600"/>
                        <a:ext cx="609600" cy="1573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1558185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/>
              <a:t>z 9 060 = _____</a:t>
            </a:r>
          </a:p>
          <a:p>
            <a:endParaRPr lang="cs-CZ" sz="3200" dirty="0"/>
          </a:p>
          <a:p>
            <a:r>
              <a:rPr lang="cs-CZ" sz="7200" dirty="0"/>
              <a:t>z</a:t>
            </a:r>
            <a:r>
              <a:rPr lang="cs-CZ" sz="7200" dirty="0" smtClean="0"/>
              <a:t> 9 060 = _____</a:t>
            </a:r>
          </a:p>
          <a:p>
            <a:endParaRPr lang="cs-CZ" sz="4000" dirty="0"/>
          </a:p>
          <a:p>
            <a:r>
              <a:rPr lang="cs-CZ" sz="7200" dirty="0"/>
              <a:t>z</a:t>
            </a:r>
            <a:r>
              <a:rPr lang="cs-CZ" sz="7200" dirty="0" smtClean="0"/>
              <a:t> 9 060 = _____</a:t>
            </a:r>
            <a:endParaRPr lang="cs-CZ" sz="7200" dirty="0"/>
          </a:p>
          <a:p>
            <a:endParaRPr lang="cs-CZ" sz="7200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7828238"/>
              </p:ext>
            </p:extLst>
          </p:nvPr>
        </p:nvGraphicFramePr>
        <p:xfrm>
          <a:off x="1115616" y="2924944"/>
          <a:ext cx="576064" cy="16234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Rovnice" r:id="rId5" imgW="139680" imgH="393480" progId="Equation.3">
                  <p:embed/>
                </p:oleObj>
              </mc:Choice>
              <mc:Fallback>
                <p:oleObj name="Rovnice" r:id="rId5" imgW="139680" imgH="39348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2924944"/>
                        <a:ext cx="576064" cy="162345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95577264"/>
              </p:ext>
            </p:extLst>
          </p:nvPr>
        </p:nvGraphicFramePr>
        <p:xfrm>
          <a:off x="1115616" y="4653136"/>
          <a:ext cx="613229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Rovnice" r:id="rId7" imgW="152280" imgH="393480" progId="Equation.3">
                  <p:embed/>
                </p:oleObj>
              </mc:Choice>
              <mc:Fallback>
                <p:oleObj name="Rovnice" r:id="rId7" imgW="152280" imgH="39348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4653136"/>
                        <a:ext cx="613229" cy="15841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0198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</TotalTime>
  <Words>78</Words>
  <Application>Microsoft Office PowerPoint</Application>
  <PresentationFormat>Předvádění na obrazovce (4:3)</PresentationFormat>
  <Paragraphs>27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Vlnění</vt:lpstr>
      <vt:lpstr>Rovnice</vt:lpstr>
      <vt:lpstr>Prezentace aplikace PowerPoint</vt:lpstr>
      <vt:lpstr>Prezentace aplikace PowerPoint</vt:lpstr>
      <vt:lpstr>CVIČENÍ SE ZLOMKY</vt:lpstr>
      <vt:lpstr>Urči zlomek a výsledky sečti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Operator</cp:lastModifiedBy>
  <cp:revision>6</cp:revision>
  <dcterms:created xsi:type="dcterms:W3CDTF">2011-10-22T15:56:15Z</dcterms:created>
  <dcterms:modified xsi:type="dcterms:W3CDTF">2012-03-16T14:17:32Z</dcterms:modified>
</cp:coreProperties>
</file>