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92" r:id="rId5"/>
    <p:sldId id="259" r:id="rId6"/>
    <p:sldId id="261" r:id="rId7"/>
    <p:sldId id="262" r:id="rId8"/>
    <p:sldId id="260" r:id="rId9"/>
    <p:sldId id="264" r:id="rId10"/>
    <p:sldId id="270" r:id="rId11"/>
    <p:sldId id="271" r:id="rId12"/>
    <p:sldId id="285" r:id="rId13"/>
    <p:sldId id="272" r:id="rId14"/>
    <p:sldId id="273" r:id="rId15"/>
    <p:sldId id="274" r:id="rId16"/>
    <p:sldId id="275" r:id="rId17"/>
    <p:sldId id="276" r:id="rId18"/>
    <p:sldId id="265" r:id="rId19"/>
    <p:sldId id="268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9.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P r o c v i č e n í  I.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5091464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7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Je zaměřen na kontrolu znalostí žáků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prověření znalostí žáků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Následně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Připravte se k zodpovídání jednoduchých otázek.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Odpovědi pište rovnou po přečtení otázky…</a:t>
            </a:r>
            <a:endParaRPr lang="cs-CZ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0"/>
            <a:ext cx="8280920" cy="649719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Tak co, jste připraveni?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Můžeme tedy začít…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1.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Co je na obrázku?</a:t>
            </a:r>
            <a:endParaRPr lang="cs-CZ" sz="4000" b="1" dirty="0">
              <a:solidFill>
                <a:srgbClr val="492303"/>
              </a:solidFill>
            </a:endParaRPr>
          </a:p>
        </p:txBody>
      </p:sp>
      <p:pic>
        <p:nvPicPr>
          <p:cNvPr id="2050" name="Picture 2" descr="C:\Program Files (x86)\Microsoft Office\MEDIA\CAGCAT10\j019640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29000"/>
            <a:ext cx="2331902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135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2.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Vyjmenujte, z jakých hlavních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(základních) částí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se skládá počítačová sestava!</a:t>
            </a:r>
          </a:p>
        </p:txBody>
      </p:sp>
      <p:pic>
        <p:nvPicPr>
          <p:cNvPr id="3075" name="Picture 3" descr="C:\Program Files (x86)\Microsoft Office\MEDIA\CAGCAT10\j02929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285" y="4437112"/>
            <a:ext cx="1843430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26" y="1600200"/>
            <a:ext cx="9117174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3.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Co je to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HARDWARE!</a:t>
            </a:r>
          </a:p>
        </p:txBody>
      </p:sp>
      <p:sp>
        <p:nvSpPr>
          <p:cNvPr id="4" name="computr3"/>
          <p:cNvSpPr>
            <a:spLocks noEditPoints="1" noChangeArrowheads="1"/>
          </p:cNvSpPr>
          <p:nvPr/>
        </p:nvSpPr>
        <p:spPr bwMode="auto">
          <a:xfrm>
            <a:off x="2915816" y="4005064"/>
            <a:ext cx="2896366" cy="2376264"/>
          </a:xfrm>
          <a:custGeom>
            <a:avLst/>
            <a:gdLst>
              <a:gd name="T0" fmla="*/ 0 w 21600"/>
              <a:gd name="T1" fmla="*/ 10800 h 21600"/>
              <a:gd name="T2" fmla="*/ 10800 w 21600"/>
              <a:gd name="T3" fmla="*/ 0 h 21600"/>
              <a:gd name="T4" fmla="*/ 10800 w 21600"/>
              <a:gd name="T5" fmla="*/ 21600 h 21600"/>
              <a:gd name="T6" fmla="*/ 18135 w 21600"/>
              <a:gd name="T7" fmla="*/ 10800 h 21600"/>
              <a:gd name="T8" fmla="*/ 7811 w 21600"/>
              <a:gd name="T9" fmla="*/ 2584 h 21600"/>
              <a:gd name="T10" fmla="*/ 16359 w 21600"/>
              <a:gd name="T11" fmla="*/ 1176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8250" y="17743"/>
                </a:moveTo>
                <a:lnTo>
                  <a:pt x="17557" y="16971"/>
                </a:lnTo>
                <a:lnTo>
                  <a:pt x="5429" y="16971"/>
                </a:lnTo>
                <a:lnTo>
                  <a:pt x="4736" y="17743"/>
                </a:lnTo>
                <a:lnTo>
                  <a:pt x="18250" y="17743"/>
                </a:lnTo>
                <a:close/>
              </a:path>
              <a:path w="21600" h="21600" extrusionOk="0">
                <a:moveTo>
                  <a:pt x="18250" y="17743"/>
                </a:moveTo>
                <a:moveTo>
                  <a:pt x="19405" y="19131"/>
                </a:moveTo>
                <a:lnTo>
                  <a:pt x="18712" y="18360"/>
                </a:lnTo>
                <a:lnTo>
                  <a:pt x="4274" y="18360"/>
                </a:lnTo>
                <a:lnTo>
                  <a:pt x="3581" y="19131"/>
                </a:lnTo>
                <a:lnTo>
                  <a:pt x="19405" y="19131"/>
                </a:lnTo>
                <a:close/>
              </a:path>
              <a:path w="21600" h="21600" extrusionOk="0">
                <a:moveTo>
                  <a:pt x="19405" y="19131"/>
                </a:moveTo>
                <a:moveTo>
                  <a:pt x="20560" y="20520"/>
                </a:moveTo>
                <a:lnTo>
                  <a:pt x="19867" y="19749"/>
                </a:lnTo>
                <a:lnTo>
                  <a:pt x="3119" y="19749"/>
                </a:lnTo>
                <a:lnTo>
                  <a:pt x="2426" y="20520"/>
                </a:lnTo>
                <a:lnTo>
                  <a:pt x="20560" y="20520"/>
                </a:lnTo>
                <a:close/>
              </a:path>
              <a:path w="21600" h="21600" extrusionOk="0">
                <a:moveTo>
                  <a:pt x="20560" y="20520"/>
                </a:moveTo>
                <a:moveTo>
                  <a:pt x="4620" y="16971"/>
                </a:moveTo>
                <a:lnTo>
                  <a:pt x="5313" y="16200"/>
                </a:lnTo>
                <a:lnTo>
                  <a:pt x="7624" y="16200"/>
                </a:lnTo>
                <a:lnTo>
                  <a:pt x="7624" y="14194"/>
                </a:lnTo>
                <a:lnTo>
                  <a:pt x="5891" y="14194"/>
                </a:lnTo>
                <a:lnTo>
                  <a:pt x="5891" y="0"/>
                </a:lnTo>
                <a:lnTo>
                  <a:pt x="12013" y="0"/>
                </a:lnTo>
                <a:lnTo>
                  <a:pt x="18135" y="0"/>
                </a:lnTo>
                <a:lnTo>
                  <a:pt x="18135" y="10800"/>
                </a:lnTo>
                <a:lnTo>
                  <a:pt x="18135" y="14194"/>
                </a:lnTo>
                <a:lnTo>
                  <a:pt x="16402" y="14194"/>
                </a:lnTo>
                <a:lnTo>
                  <a:pt x="16402" y="16200"/>
                </a:lnTo>
                <a:lnTo>
                  <a:pt x="17788" y="16200"/>
                </a:lnTo>
                <a:lnTo>
                  <a:pt x="19059" y="17743"/>
                </a:lnTo>
                <a:lnTo>
                  <a:pt x="21022" y="19903"/>
                </a:lnTo>
                <a:lnTo>
                  <a:pt x="21253" y="20057"/>
                </a:lnTo>
                <a:lnTo>
                  <a:pt x="21369" y="20366"/>
                </a:lnTo>
                <a:lnTo>
                  <a:pt x="21600" y="20674"/>
                </a:lnTo>
                <a:lnTo>
                  <a:pt x="21600" y="20829"/>
                </a:lnTo>
                <a:lnTo>
                  <a:pt x="21600" y="20983"/>
                </a:lnTo>
                <a:lnTo>
                  <a:pt x="21600" y="21137"/>
                </a:lnTo>
                <a:lnTo>
                  <a:pt x="21600" y="21291"/>
                </a:lnTo>
                <a:lnTo>
                  <a:pt x="21484" y="21446"/>
                </a:lnTo>
                <a:lnTo>
                  <a:pt x="21369" y="21446"/>
                </a:lnTo>
                <a:lnTo>
                  <a:pt x="21138" y="21600"/>
                </a:lnTo>
                <a:lnTo>
                  <a:pt x="21022" y="21600"/>
                </a:lnTo>
                <a:lnTo>
                  <a:pt x="10973" y="21600"/>
                </a:lnTo>
                <a:lnTo>
                  <a:pt x="2079" y="21600"/>
                </a:lnTo>
                <a:lnTo>
                  <a:pt x="1848" y="21600"/>
                </a:lnTo>
                <a:lnTo>
                  <a:pt x="1733" y="21446"/>
                </a:lnTo>
                <a:lnTo>
                  <a:pt x="1617" y="21446"/>
                </a:lnTo>
                <a:lnTo>
                  <a:pt x="1502" y="21291"/>
                </a:lnTo>
                <a:lnTo>
                  <a:pt x="1386" y="21291"/>
                </a:lnTo>
                <a:lnTo>
                  <a:pt x="1386" y="21137"/>
                </a:lnTo>
                <a:lnTo>
                  <a:pt x="1386" y="20983"/>
                </a:lnTo>
                <a:lnTo>
                  <a:pt x="1386" y="20829"/>
                </a:lnTo>
                <a:lnTo>
                  <a:pt x="1502" y="20674"/>
                </a:lnTo>
                <a:lnTo>
                  <a:pt x="1617" y="20366"/>
                </a:lnTo>
                <a:lnTo>
                  <a:pt x="1733" y="20057"/>
                </a:lnTo>
                <a:lnTo>
                  <a:pt x="1964" y="19903"/>
                </a:lnTo>
                <a:lnTo>
                  <a:pt x="0" y="19903"/>
                </a:lnTo>
                <a:lnTo>
                  <a:pt x="0" y="10800"/>
                </a:lnTo>
                <a:lnTo>
                  <a:pt x="0" y="2777"/>
                </a:lnTo>
                <a:lnTo>
                  <a:pt x="4620" y="2777"/>
                </a:lnTo>
                <a:lnTo>
                  <a:pt x="4620" y="16971"/>
                </a:lnTo>
                <a:moveTo>
                  <a:pt x="4620" y="16971"/>
                </a:moveTo>
                <a:moveTo>
                  <a:pt x="4620" y="16971"/>
                </a:moveTo>
                <a:lnTo>
                  <a:pt x="4158" y="17434"/>
                </a:lnTo>
                <a:lnTo>
                  <a:pt x="2541" y="19286"/>
                </a:lnTo>
                <a:lnTo>
                  <a:pt x="1964" y="19903"/>
                </a:lnTo>
                <a:lnTo>
                  <a:pt x="4620" y="16971"/>
                </a:lnTo>
                <a:close/>
              </a:path>
              <a:path w="21600" h="21600" extrusionOk="0">
                <a:moveTo>
                  <a:pt x="7624" y="2314"/>
                </a:moveTo>
                <a:moveTo>
                  <a:pt x="16402" y="2314"/>
                </a:moveTo>
                <a:lnTo>
                  <a:pt x="16402" y="11880"/>
                </a:lnTo>
                <a:lnTo>
                  <a:pt x="7624" y="11880"/>
                </a:lnTo>
                <a:lnTo>
                  <a:pt x="7624" y="2314"/>
                </a:lnTo>
                <a:close/>
              </a:path>
              <a:path w="21600" h="21600" extrusionOk="0">
                <a:moveTo>
                  <a:pt x="578" y="4011"/>
                </a:moveTo>
                <a:moveTo>
                  <a:pt x="4043" y="4011"/>
                </a:moveTo>
                <a:lnTo>
                  <a:pt x="4043" y="4320"/>
                </a:lnTo>
                <a:lnTo>
                  <a:pt x="578" y="4320"/>
                </a:lnTo>
                <a:lnTo>
                  <a:pt x="578" y="4011"/>
                </a:lnTo>
                <a:close/>
                <a:moveTo>
                  <a:pt x="7624" y="14194"/>
                </a:moveTo>
                <a:lnTo>
                  <a:pt x="16402" y="14194"/>
                </a:lnTo>
                <a:lnTo>
                  <a:pt x="16402" y="16200"/>
                </a:lnTo>
                <a:lnTo>
                  <a:pt x="7624" y="16200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4.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Stručně vysvětlete,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co je to a k čemu slouží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PROCESOR.</a:t>
            </a:r>
          </a:p>
          <a:p>
            <a:pPr marL="0" indent="0" algn="ctr">
              <a:buNone/>
            </a:pPr>
            <a:endParaRPr lang="cs-CZ" sz="4000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5.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Uveďte alespoň 5 součástí,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které se nachází uvnitř skříně počítače.</a:t>
            </a:r>
          </a:p>
        </p:txBody>
      </p:sp>
      <p:sp>
        <p:nvSpPr>
          <p:cNvPr id="4" name="computr2"/>
          <p:cNvSpPr>
            <a:spLocks noEditPoints="1" noChangeArrowheads="1"/>
          </p:cNvSpPr>
          <p:nvPr/>
        </p:nvSpPr>
        <p:spPr bwMode="auto">
          <a:xfrm>
            <a:off x="3779912" y="4149080"/>
            <a:ext cx="1809750" cy="1809750"/>
          </a:xfrm>
          <a:custGeom>
            <a:avLst/>
            <a:gdLst>
              <a:gd name="T0" fmla="*/ 10800 w 21600"/>
              <a:gd name="T1" fmla="*/ 0 h 21600"/>
              <a:gd name="T2" fmla="*/ 10800 w 21600"/>
              <a:gd name="T3" fmla="*/ 21600 h 21600"/>
              <a:gd name="T4" fmla="*/ 17326 w 21600"/>
              <a:gd name="T5" fmla="*/ 0 h 21600"/>
              <a:gd name="T6" fmla="*/ 4274 w 21600"/>
              <a:gd name="T7" fmla="*/ 0 h 21600"/>
              <a:gd name="T8" fmla="*/ 4274 w 21600"/>
              <a:gd name="T9" fmla="*/ 11631 h 21600"/>
              <a:gd name="T10" fmla="*/ 17326 w 21600"/>
              <a:gd name="T11" fmla="*/ 11631 h 21600"/>
              <a:gd name="T12" fmla="*/ 4274 w 21600"/>
              <a:gd name="T13" fmla="*/ 5816 h 21600"/>
              <a:gd name="T14" fmla="*/ 17326 w 21600"/>
              <a:gd name="T15" fmla="*/ 5816 h 21600"/>
              <a:gd name="T16" fmla="*/ 18828 w 21600"/>
              <a:gd name="T17" fmla="*/ 15785 h 21600"/>
              <a:gd name="T18" fmla="*/ 2772 w 21600"/>
              <a:gd name="T19" fmla="*/ 15785 h 21600"/>
              <a:gd name="T20" fmla="*/ 6194 w 21600"/>
              <a:gd name="T21" fmla="*/ 1913 h 21600"/>
              <a:gd name="T22" fmla="*/ 15565 w 21600"/>
              <a:gd name="T23" fmla="*/ 97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21022" y="20295"/>
                </a:moveTo>
                <a:lnTo>
                  <a:pt x="18828" y="18396"/>
                </a:lnTo>
                <a:lnTo>
                  <a:pt x="18828" y="13174"/>
                </a:lnTo>
                <a:lnTo>
                  <a:pt x="15478" y="13174"/>
                </a:lnTo>
                <a:lnTo>
                  <a:pt x="15478" y="11631"/>
                </a:lnTo>
                <a:lnTo>
                  <a:pt x="17326" y="11631"/>
                </a:lnTo>
                <a:lnTo>
                  <a:pt x="17326" y="11156"/>
                </a:lnTo>
                <a:lnTo>
                  <a:pt x="17326" y="0"/>
                </a:lnTo>
                <a:lnTo>
                  <a:pt x="10858" y="0"/>
                </a:lnTo>
                <a:lnTo>
                  <a:pt x="4274" y="0"/>
                </a:lnTo>
                <a:lnTo>
                  <a:pt x="4274" y="11037"/>
                </a:lnTo>
                <a:lnTo>
                  <a:pt x="4274" y="11631"/>
                </a:lnTo>
                <a:lnTo>
                  <a:pt x="6122" y="11631"/>
                </a:lnTo>
                <a:lnTo>
                  <a:pt x="6122" y="13174"/>
                </a:lnTo>
                <a:lnTo>
                  <a:pt x="2772" y="13174"/>
                </a:lnTo>
                <a:lnTo>
                  <a:pt x="2772" y="18514"/>
                </a:lnTo>
                <a:lnTo>
                  <a:pt x="693" y="20295"/>
                </a:lnTo>
                <a:lnTo>
                  <a:pt x="462" y="20413"/>
                </a:lnTo>
                <a:lnTo>
                  <a:pt x="231" y="20651"/>
                </a:lnTo>
                <a:lnTo>
                  <a:pt x="116" y="20888"/>
                </a:lnTo>
                <a:lnTo>
                  <a:pt x="0" y="21125"/>
                </a:lnTo>
                <a:lnTo>
                  <a:pt x="0" y="21244"/>
                </a:lnTo>
                <a:lnTo>
                  <a:pt x="116" y="21363"/>
                </a:lnTo>
                <a:lnTo>
                  <a:pt x="116" y="21481"/>
                </a:lnTo>
                <a:lnTo>
                  <a:pt x="231" y="21481"/>
                </a:lnTo>
                <a:lnTo>
                  <a:pt x="347" y="21600"/>
                </a:lnTo>
                <a:lnTo>
                  <a:pt x="578" y="21600"/>
                </a:lnTo>
                <a:lnTo>
                  <a:pt x="693" y="21600"/>
                </a:lnTo>
                <a:lnTo>
                  <a:pt x="10858" y="21600"/>
                </a:lnTo>
                <a:lnTo>
                  <a:pt x="20907" y="21600"/>
                </a:lnTo>
                <a:lnTo>
                  <a:pt x="21138" y="21600"/>
                </a:lnTo>
                <a:lnTo>
                  <a:pt x="21253" y="21600"/>
                </a:lnTo>
                <a:lnTo>
                  <a:pt x="21369" y="21481"/>
                </a:lnTo>
                <a:lnTo>
                  <a:pt x="21484" y="21481"/>
                </a:lnTo>
                <a:lnTo>
                  <a:pt x="21600" y="21363"/>
                </a:lnTo>
                <a:lnTo>
                  <a:pt x="21600" y="21244"/>
                </a:lnTo>
                <a:lnTo>
                  <a:pt x="21600" y="21125"/>
                </a:lnTo>
                <a:lnTo>
                  <a:pt x="21484" y="20888"/>
                </a:lnTo>
                <a:lnTo>
                  <a:pt x="21369" y="20651"/>
                </a:lnTo>
                <a:lnTo>
                  <a:pt x="21253" y="20413"/>
                </a:lnTo>
                <a:lnTo>
                  <a:pt x="21022" y="20295"/>
                </a:lnTo>
                <a:close/>
              </a:path>
              <a:path w="21600" h="21600" extrusionOk="0">
                <a:moveTo>
                  <a:pt x="18019" y="18514"/>
                </a:moveTo>
                <a:lnTo>
                  <a:pt x="17326" y="17921"/>
                </a:lnTo>
                <a:lnTo>
                  <a:pt x="4389" y="17921"/>
                </a:lnTo>
                <a:lnTo>
                  <a:pt x="3696" y="18514"/>
                </a:lnTo>
                <a:lnTo>
                  <a:pt x="18019" y="18514"/>
                </a:lnTo>
                <a:close/>
              </a:path>
              <a:path w="21600" h="21600" extrusionOk="0">
                <a:moveTo>
                  <a:pt x="19174" y="19701"/>
                </a:moveTo>
                <a:lnTo>
                  <a:pt x="18481" y="19108"/>
                </a:lnTo>
                <a:lnTo>
                  <a:pt x="3119" y="19108"/>
                </a:lnTo>
                <a:lnTo>
                  <a:pt x="2426" y="19701"/>
                </a:lnTo>
                <a:lnTo>
                  <a:pt x="19174" y="19701"/>
                </a:lnTo>
                <a:close/>
              </a:path>
              <a:path w="21600" h="21600" extrusionOk="0">
                <a:moveTo>
                  <a:pt x="20560" y="20769"/>
                </a:moveTo>
                <a:lnTo>
                  <a:pt x="19867" y="20176"/>
                </a:lnTo>
                <a:lnTo>
                  <a:pt x="1848" y="20176"/>
                </a:lnTo>
                <a:lnTo>
                  <a:pt x="1155" y="20769"/>
                </a:lnTo>
                <a:lnTo>
                  <a:pt x="20560" y="20769"/>
                </a:lnTo>
                <a:close/>
              </a:path>
              <a:path w="21600" h="21600" extrusionOk="0">
                <a:moveTo>
                  <a:pt x="18828" y="18396"/>
                </a:moveTo>
                <a:lnTo>
                  <a:pt x="17442" y="17209"/>
                </a:lnTo>
                <a:lnTo>
                  <a:pt x="4158" y="17209"/>
                </a:lnTo>
                <a:lnTo>
                  <a:pt x="2772" y="18514"/>
                </a:lnTo>
                <a:moveTo>
                  <a:pt x="13168" y="14123"/>
                </a:moveTo>
                <a:lnTo>
                  <a:pt x="13168" y="14716"/>
                </a:lnTo>
                <a:lnTo>
                  <a:pt x="17788" y="14716"/>
                </a:lnTo>
                <a:lnTo>
                  <a:pt x="17788" y="14123"/>
                </a:lnTo>
                <a:lnTo>
                  <a:pt x="13168" y="14123"/>
                </a:lnTo>
                <a:close/>
              </a:path>
              <a:path w="21600" h="21600" extrusionOk="0">
                <a:moveTo>
                  <a:pt x="6122" y="1899"/>
                </a:moveTo>
                <a:lnTo>
                  <a:pt x="6122" y="9732"/>
                </a:lnTo>
                <a:lnTo>
                  <a:pt x="15478" y="9732"/>
                </a:lnTo>
                <a:lnTo>
                  <a:pt x="15478" y="1899"/>
                </a:lnTo>
                <a:lnTo>
                  <a:pt x="6122" y="1899"/>
                </a:lnTo>
                <a:moveTo>
                  <a:pt x="6122" y="11631"/>
                </a:moveTo>
                <a:lnTo>
                  <a:pt x="15478" y="11631"/>
                </a:lnTo>
                <a:lnTo>
                  <a:pt x="15478" y="13174"/>
                </a:lnTo>
                <a:lnTo>
                  <a:pt x="6122" y="13174"/>
                </a:lnTo>
                <a:lnTo>
                  <a:pt x="6122" y="11631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6.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Zůstanou data uložená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na harddisku i po vypnutí počítače?</a:t>
            </a:r>
          </a:p>
          <a:p>
            <a:pPr marL="0" indent="0" algn="ctr">
              <a:buNone/>
            </a:pPr>
            <a:endParaRPr lang="cs-CZ" sz="4000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7.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Popište stručně postup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při zapínání počítačové sestavy. </a:t>
            </a:r>
            <a:endParaRPr lang="cs-CZ" sz="4000" b="1" dirty="0">
              <a:solidFill>
                <a:srgbClr val="492303"/>
              </a:solidFill>
            </a:endParaRPr>
          </a:p>
        </p:txBody>
      </p:sp>
      <p:pic>
        <p:nvPicPr>
          <p:cNvPr id="5122" name="Picture 2" descr="C:\Users\zblaha00\AppData\Local\Microsoft\Windows\Temporary Internet Files\Content.IE5\3FOIRX48\MC90043264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143" y="3861048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610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704856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8.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Jmenujte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alespoň 3 záznamová media,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na která je možné uložit data.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492303"/>
              </a:solidFill>
            </a:endParaRPr>
          </a:p>
        </p:txBody>
      </p:sp>
      <p:sp>
        <p:nvSpPr>
          <p:cNvPr id="4" name="cddrive"/>
          <p:cNvSpPr>
            <a:spLocks noEditPoints="1" noChangeArrowheads="1"/>
          </p:cNvSpPr>
          <p:nvPr/>
        </p:nvSpPr>
        <p:spPr bwMode="auto">
          <a:xfrm>
            <a:off x="3491880" y="4585931"/>
            <a:ext cx="2201019" cy="1192907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10800 h 21600"/>
              <a:gd name="T4" fmla="*/ 10800 w 21600"/>
              <a:gd name="T5" fmla="*/ 21600 h 21600"/>
              <a:gd name="T6" fmla="*/ 0 w 21600"/>
              <a:gd name="T7" fmla="*/ 10800 h 21600"/>
              <a:gd name="T8" fmla="*/ 686 w 21600"/>
              <a:gd name="T9" fmla="*/ 23059 h 21600"/>
              <a:gd name="T10" fmla="*/ 21005 w 21600"/>
              <a:gd name="T11" fmla="*/ 3050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2563" y="12259"/>
                </a:moveTo>
                <a:lnTo>
                  <a:pt x="2563" y="12843"/>
                </a:lnTo>
                <a:lnTo>
                  <a:pt x="2746" y="13427"/>
                </a:lnTo>
                <a:lnTo>
                  <a:pt x="2929" y="14303"/>
                </a:lnTo>
                <a:lnTo>
                  <a:pt x="3112" y="14886"/>
                </a:lnTo>
                <a:lnTo>
                  <a:pt x="3478" y="15470"/>
                </a:lnTo>
                <a:lnTo>
                  <a:pt x="3844" y="16054"/>
                </a:lnTo>
                <a:lnTo>
                  <a:pt x="4393" y="16638"/>
                </a:lnTo>
                <a:lnTo>
                  <a:pt x="4942" y="17222"/>
                </a:lnTo>
                <a:lnTo>
                  <a:pt x="5492" y="17514"/>
                </a:lnTo>
                <a:lnTo>
                  <a:pt x="6224" y="18097"/>
                </a:lnTo>
                <a:lnTo>
                  <a:pt x="6773" y="18389"/>
                </a:lnTo>
                <a:lnTo>
                  <a:pt x="7505" y="18681"/>
                </a:lnTo>
                <a:lnTo>
                  <a:pt x="8237" y="18973"/>
                </a:lnTo>
                <a:lnTo>
                  <a:pt x="9153" y="18973"/>
                </a:lnTo>
                <a:lnTo>
                  <a:pt x="9885" y="19265"/>
                </a:lnTo>
                <a:lnTo>
                  <a:pt x="10800" y="19265"/>
                </a:lnTo>
                <a:lnTo>
                  <a:pt x="11532" y="19265"/>
                </a:lnTo>
                <a:lnTo>
                  <a:pt x="12447" y="18973"/>
                </a:lnTo>
                <a:lnTo>
                  <a:pt x="13180" y="18973"/>
                </a:lnTo>
                <a:lnTo>
                  <a:pt x="13912" y="18681"/>
                </a:lnTo>
                <a:lnTo>
                  <a:pt x="14644" y="18389"/>
                </a:lnTo>
                <a:lnTo>
                  <a:pt x="15376" y="18097"/>
                </a:lnTo>
                <a:lnTo>
                  <a:pt x="16108" y="17514"/>
                </a:lnTo>
                <a:lnTo>
                  <a:pt x="16658" y="17222"/>
                </a:lnTo>
                <a:lnTo>
                  <a:pt x="17207" y="16638"/>
                </a:lnTo>
                <a:lnTo>
                  <a:pt x="17573" y="16054"/>
                </a:lnTo>
                <a:lnTo>
                  <a:pt x="18122" y="15470"/>
                </a:lnTo>
                <a:lnTo>
                  <a:pt x="18305" y="14886"/>
                </a:lnTo>
                <a:lnTo>
                  <a:pt x="18671" y="14303"/>
                </a:lnTo>
                <a:lnTo>
                  <a:pt x="18854" y="13427"/>
                </a:lnTo>
                <a:lnTo>
                  <a:pt x="19037" y="12843"/>
                </a:lnTo>
                <a:lnTo>
                  <a:pt x="19037" y="12259"/>
                </a:lnTo>
                <a:lnTo>
                  <a:pt x="2563" y="12259"/>
                </a:lnTo>
                <a:close/>
              </a:path>
              <a:path w="21600" h="21600" extrusionOk="0">
                <a:moveTo>
                  <a:pt x="2563" y="12259"/>
                </a:moveTo>
                <a:lnTo>
                  <a:pt x="9153" y="12259"/>
                </a:lnTo>
                <a:lnTo>
                  <a:pt x="9153" y="12551"/>
                </a:lnTo>
                <a:lnTo>
                  <a:pt x="9336" y="12843"/>
                </a:lnTo>
                <a:lnTo>
                  <a:pt x="9519" y="13135"/>
                </a:lnTo>
                <a:lnTo>
                  <a:pt x="9702" y="13135"/>
                </a:lnTo>
                <a:lnTo>
                  <a:pt x="9885" y="13427"/>
                </a:lnTo>
                <a:lnTo>
                  <a:pt x="10068" y="13719"/>
                </a:lnTo>
                <a:lnTo>
                  <a:pt x="10434" y="13719"/>
                </a:lnTo>
                <a:lnTo>
                  <a:pt x="10800" y="13719"/>
                </a:lnTo>
                <a:lnTo>
                  <a:pt x="10983" y="13719"/>
                </a:lnTo>
                <a:lnTo>
                  <a:pt x="11349" y="13719"/>
                </a:lnTo>
                <a:lnTo>
                  <a:pt x="11715" y="13427"/>
                </a:lnTo>
                <a:lnTo>
                  <a:pt x="11898" y="13135"/>
                </a:lnTo>
                <a:lnTo>
                  <a:pt x="12081" y="13135"/>
                </a:lnTo>
                <a:lnTo>
                  <a:pt x="12264" y="12843"/>
                </a:lnTo>
                <a:lnTo>
                  <a:pt x="12264" y="12551"/>
                </a:lnTo>
                <a:lnTo>
                  <a:pt x="12264" y="12259"/>
                </a:lnTo>
                <a:lnTo>
                  <a:pt x="9153" y="12259"/>
                </a:lnTo>
                <a:close/>
              </a:path>
              <a:path w="21600" h="21600" extrusionOk="0">
                <a:moveTo>
                  <a:pt x="21600" y="7589"/>
                </a:moveTo>
                <a:lnTo>
                  <a:pt x="17756" y="0"/>
                </a:lnTo>
                <a:lnTo>
                  <a:pt x="10800" y="0"/>
                </a:lnTo>
                <a:lnTo>
                  <a:pt x="3844" y="0"/>
                </a:lnTo>
                <a:lnTo>
                  <a:pt x="0" y="7589"/>
                </a:lnTo>
                <a:lnTo>
                  <a:pt x="0" y="10800"/>
                </a:lnTo>
                <a:lnTo>
                  <a:pt x="0" y="18097"/>
                </a:lnTo>
                <a:lnTo>
                  <a:pt x="1464" y="18097"/>
                </a:lnTo>
                <a:lnTo>
                  <a:pt x="1464" y="21600"/>
                </a:lnTo>
                <a:lnTo>
                  <a:pt x="10800" y="21600"/>
                </a:lnTo>
                <a:lnTo>
                  <a:pt x="19953" y="21600"/>
                </a:lnTo>
                <a:lnTo>
                  <a:pt x="19953" y="18097"/>
                </a:lnTo>
                <a:lnTo>
                  <a:pt x="21600" y="18097"/>
                </a:lnTo>
                <a:lnTo>
                  <a:pt x="21600" y="11092"/>
                </a:lnTo>
                <a:lnTo>
                  <a:pt x="21600" y="7589"/>
                </a:lnTo>
              </a:path>
              <a:path w="21600" h="21600" extrusionOk="0">
                <a:moveTo>
                  <a:pt x="1647" y="18097"/>
                </a:moveTo>
                <a:lnTo>
                  <a:pt x="6407" y="18097"/>
                </a:lnTo>
                <a:moveTo>
                  <a:pt x="19953" y="18097"/>
                </a:moveTo>
                <a:lnTo>
                  <a:pt x="15010" y="18097"/>
                </a:lnTo>
                <a:moveTo>
                  <a:pt x="0" y="7589"/>
                </a:moveTo>
                <a:lnTo>
                  <a:pt x="21417" y="7589"/>
                </a:lnTo>
                <a:lnTo>
                  <a:pt x="21600" y="7589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268760"/>
            <a:ext cx="756084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9.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Co  je tabulkový procesor,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k čemu slouží?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Uveďte příklad!</a:t>
            </a:r>
          </a:p>
          <a:p>
            <a:endParaRPr lang="cs-CZ" sz="2800" b="1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488832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10.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Jaký význam má pro počítač operační systém?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Jmenujte nějaké operační systémy.</a:t>
            </a:r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835697" y="4797152"/>
            <a:ext cx="4608512" cy="1584175"/>
            <a:chOff x="1632" y="1248"/>
            <a:chExt cx="2682" cy="2286"/>
          </a:xfrm>
        </p:grpSpPr>
        <p:sp>
          <p:nvSpPr>
            <p:cNvPr id="5" name="Gear"/>
            <p:cNvSpPr>
              <a:spLocks noEditPoints="1" noChangeArrowheads="1"/>
            </p:cNvSpPr>
            <p:nvPr/>
          </p:nvSpPr>
          <p:spPr bwMode="auto">
            <a:xfrm>
              <a:off x="3119" y="1248"/>
              <a:ext cx="1195" cy="1048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6" name="AutoShape 4"/>
            <p:cNvSpPr>
              <a:spLocks noEditPoints="1" noChangeArrowheads="1"/>
            </p:cNvSpPr>
            <p:nvPr/>
          </p:nvSpPr>
          <p:spPr bwMode="auto">
            <a:xfrm>
              <a:off x="1632" y="1680"/>
              <a:ext cx="1429" cy="1253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7" name="AutoShape 5"/>
            <p:cNvSpPr>
              <a:spLocks noEditPoints="1" noChangeArrowheads="1"/>
            </p:cNvSpPr>
            <p:nvPr/>
          </p:nvSpPr>
          <p:spPr bwMode="auto">
            <a:xfrm>
              <a:off x="2559" y="2142"/>
              <a:ext cx="1588" cy="1392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560840" cy="5589240"/>
          </a:xfrm>
        </p:spPr>
        <p:txBody>
          <a:bodyPr>
            <a:normAutofit/>
          </a:bodyPr>
          <a:lstStyle/>
          <a:p>
            <a:pPr marL="609600" indent="-609600" algn="ctr">
              <a:buClr>
                <a:schemeClr val="tx1"/>
              </a:buClr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11.</a:t>
            </a:r>
          </a:p>
          <a:p>
            <a:pPr marL="609600" indent="-609600" algn="ctr">
              <a:buClr>
                <a:schemeClr val="tx1"/>
              </a:buClr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Co to je textový editor?</a:t>
            </a:r>
          </a:p>
          <a:p>
            <a:pPr marL="609600" indent="-609600" algn="ctr">
              <a:buClr>
                <a:schemeClr val="tx1"/>
              </a:buClr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Jmenujte nějaké příklady.</a:t>
            </a:r>
            <a:endParaRPr lang="cs-CZ" sz="4000" b="1" dirty="0">
              <a:solidFill>
                <a:srgbClr val="492303"/>
              </a:solidFill>
            </a:endParaRPr>
          </a:p>
        </p:txBody>
      </p:sp>
      <p:pic>
        <p:nvPicPr>
          <p:cNvPr id="10244" name="Picture 4" descr="C:\Users\zblaha00\AppData\Local\Microsoft\Windows\Temporary Internet Files\Content.IE5\CL8TMRC6\MC9004326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96494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992888" cy="5589240"/>
          </a:xfrm>
        </p:spPr>
        <p:txBody>
          <a:bodyPr>
            <a:normAutofit/>
          </a:bodyPr>
          <a:lstStyle/>
          <a:p>
            <a:pPr marL="609600" indent="-609600" algn="ctr">
              <a:lnSpc>
                <a:spcPct val="90000"/>
              </a:lnSpc>
              <a:buClr>
                <a:schemeClr val="tx1"/>
              </a:buClr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12.</a:t>
            </a:r>
          </a:p>
          <a:p>
            <a:pPr marL="609600" indent="-609600" algn="ctr">
              <a:lnSpc>
                <a:spcPct val="90000"/>
              </a:lnSpc>
              <a:buClr>
                <a:schemeClr val="tx1"/>
              </a:buClr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Zůstanou data v operační paměti po vypnutí počítače?</a:t>
            </a:r>
            <a:endParaRPr lang="cs-CZ" sz="4000" b="1" dirty="0">
              <a:solidFill>
                <a:srgbClr val="492303"/>
              </a:solidFill>
            </a:endParaRPr>
          </a:p>
          <a:p>
            <a:pPr marL="609600" indent="-609600">
              <a:lnSpc>
                <a:spcPct val="90000"/>
              </a:lnSpc>
              <a:buClr>
                <a:schemeClr val="tx1"/>
              </a:buClr>
            </a:pPr>
            <a:endParaRPr lang="cs-CZ" sz="2800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182476"/>
            <a:ext cx="3143902" cy="288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1"/>
            <a:ext cx="8712968" cy="499715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Tak to by mohlo stačit…</a:t>
            </a: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24944"/>
            <a:ext cx="3779912" cy="37170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202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Wikipedia</a:t>
            </a: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852</TotalTime>
  <Words>353</Words>
  <Application>Microsoft Office PowerPoint</Application>
  <PresentationFormat>Předvádění na obrazovce (4:3)</PresentationFormat>
  <Paragraphs>87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List</vt:lpstr>
      <vt:lpstr>Informační a komunikační technologie</vt:lpstr>
      <vt:lpstr>Prezentace aplikace PowerPoint</vt:lpstr>
      <vt:lpstr>Prezentace aplikace PowerPoint</vt:lpstr>
      <vt:lpstr>Procvičení I.</vt:lpstr>
      <vt:lpstr>        Tak co, jste připraveni?            Můžeme tedy začít… </vt:lpstr>
      <vt:lpstr>Procvičení I.</vt:lpstr>
      <vt:lpstr>Procvičení I.</vt:lpstr>
      <vt:lpstr>Procvičení I.</vt:lpstr>
      <vt:lpstr>Procvičení I.</vt:lpstr>
      <vt:lpstr>Procvičení I.</vt:lpstr>
      <vt:lpstr>Procvičení I.</vt:lpstr>
      <vt:lpstr>Procvičení I.</vt:lpstr>
      <vt:lpstr>Procvičení I.</vt:lpstr>
      <vt:lpstr>Procvičení I.</vt:lpstr>
      <vt:lpstr>Procvičení I.</vt:lpstr>
      <vt:lpstr>Procvičení I.</vt:lpstr>
      <vt:lpstr>Procvičení I.</vt:lpstr>
      <vt:lpstr>Procvičení I.</vt:lpstr>
      <vt:lpstr>Procvičení I.</vt:lpstr>
      <vt:lpstr>Procvičení 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50</cp:revision>
  <dcterms:created xsi:type="dcterms:W3CDTF">2013-08-20T18:28:40Z</dcterms:created>
  <dcterms:modified xsi:type="dcterms:W3CDTF">2013-11-16T16:16:58Z</dcterms:modified>
</cp:coreProperties>
</file>