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03" r:id="rId5"/>
    <p:sldId id="259" r:id="rId6"/>
    <p:sldId id="261" r:id="rId7"/>
    <p:sldId id="292" r:id="rId8"/>
    <p:sldId id="273" r:id="rId9"/>
    <p:sldId id="301" r:id="rId10"/>
    <p:sldId id="302" r:id="rId11"/>
    <p:sldId id="275" r:id="rId12"/>
    <p:sldId id="272" r:id="rId13"/>
    <p:sldId id="304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15.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WIN – </a:t>
            </a:r>
            <a:r>
              <a:rPr lang="cs-CZ" sz="7200" b="1" u="sng" dirty="0" err="1" smtClean="0">
                <a:solidFill>
                  <a:srgbClr val="492303"/>
                </a:solidFill>
              </a:rPr>
              <a:t>WordPad</a:t>
            </a:r>
            <a:endParaRPr lang="cs-CZ" sz="7200" b="1" u="sng" dirty="0" smtClean="0">
              <a:solidFill>
                <a:srgbClr val="492303"/>
              </a:solidFill>
            </a:endParaRP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62085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0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err="1" smtClean="0">
                <a:solidFill>
                  <a:srgbClr val="492303"/>
                </a:solidFill>
              </a:rPr>
              <a:t>WordPad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Jednoduchý textový editor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Přechod mezi poznámkovým blokem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(příslušenství Windows) a Microsoft Word</a:t>
            </a:r>
          </a:p>
          <a:p>
            <a:pPr marL="0" indent="0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Oproti Wordu „ořezané“ možnosti</a:t>
            </a:r>
            <a:endParaRPr lang="cs-CZ" sz="2800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58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Tlačítko START</a:t>
            </a:r>
          </a:p>
          <a:p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Okno „Všechny programy“</a:t>
            </a:r>
          </a:p>
          <a:p>
            <a:endParaRPr lang="cs-CZ" b="1" dirty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Složka „Příslušenství“</a:t>
            </a:r>
          </a:p>
          <a:p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</a:t>
            </a:r>
            <a:endParaRPr lang="cs-CZ" sz="2800" i="1" dirty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2535"/>
            <a:ext cx="9144000" cy="579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9154966" cy="5359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6552728" cy="558924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Základní panel nástrojů :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Schránka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Písmo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Odstavec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Vložit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Úpravy</a:t>
            </a: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48" y="1772817"/>
            <a:ext cx="9158748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492303"/>
                </a:solidFill>
              </a:rPr>
              <a:t>Zapněte </a:t>
            </a:r>
            <a:r>
              <a:rPr lang="cs-CZ" b="1" dirty="0" err="1" smtClean="0">
                <a:solidFill>
                  <a:srgbClr val="492303"/>
                </a:solidFill>
              </a:rPr>
              <a:t>WordPad</a:t>
            </a:r>
            <a:endParaRPr lang="cs-CZ" b="1" dirty="0" smtClean="0">
              <a:solidFill>
                <a:srgbClr val="492303"/>
              </a:solidFill>
            </a:endParaRPr>
          </a:p>
          <a:p>
            <a:pPr algn="ctr"/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Seznamte se s jednotlivými prvky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Vyzkoušejte si jejich funkci 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algn="ctr"/>
            <a:r>
              <a:rPr lang="cs-CZ" b="1" dirty="0" smtClean="0">
                <a:solidFill>
                  <a:srgbClr val="492303"/>
                </a:solidFill>
              </a:rPr>
              <a:t>Vytvořte dokument, kde se pokusíte využít všechny možnosti </a:t>
            </a:r>
            <a:r>
              <a:rPr lang="cs-CZ" b="1" dirty="0" err="1" smtClean="0">
                <a:solidFill>
                  <a:srgbClr val="492303"/>
                </a:solidFill>
              </a:rPr>
              <a:t>WordPadu</a:t>
            </a: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2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362"/>
            <a:ext cx="8229600" cy="485780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Práce s dokumentem ve </a:t>
            </a:r>
            <a:r>
              <a:rPr lang="cs-CZ" sz="2800" b="1" u="sng" dirty="0" err="1" smtClean="0">
                <a:solidFill>
                  <a:srgbClr val="492303"/>
                </a:solidFill>
              </a:rPr>
              <a:t>WordPadu</a:t>
            </a:r>
            <a:endParaRPr lang="cs-CZ" sz="2800" b="1" u="sng" dirty="0" smtClean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54410"/>
            <a:ext cx="9144000" cy="5103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468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560840" cy="5445223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tx1"/>
              </a:buClr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Položka „Zobrazit“</a:t>
            </a: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Lupa</a:t>
            </a: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Zobrazit nebo skrýt</a:t>
            </a: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Nastavení</a:t>
            </a:r>
          </a:p>
          <a:p>
            <a:pPr>
              <a:buClr>
                <a:schemeClr val="tx1"/>
              </a:buClr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buClr>
                <a:schemeClr val="tx1"/>
              </a:buClr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258" y="2060848"/>
            <a:ext cx="888256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5172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Vytvořené dokumenty uložte 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na svůj disk R do příslušného adresáře.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R: </a:t>
            </a:r>
            <a:r>
              <a:rPr lang="cs-CZ" sz="2800" b="1" dirty="0">
                <a:solidFill>
                  <a:srgbClr val="492303"/>
                </a:solidFill>
              </a:rPr>
              <a:t>\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Dokumenty </a:t>
            </a:r>
            <a:r>
              <a:rPr lang="cs-CZ" sz="2800" b="1" dirty="0" smtClean="0">
                <a:solidFill>
                  <a:srgbClr val="492303"/>
                </a:solidFill>
              </a:rPr>
              <a:t>\ </a:t>
            </a:r>
            <a:r>
              <a:rPr lang="cs-CZ" sz="2800" b="1" dirty="0" smtClean="0">
                <a:solidFill>
                  <a:srgbClr val="492303"/>
                </a:solidFill>
              </a:rPr>
              <a:t>Vlastní </a:t>
            </a:r>
            <a:r>
              <a:rPr lang="cs-CZ" sz="2800" b="1" dirty="0" smtClean="0">
                <a:solidFill>
                  <a:srgbClr val="492303"/>
                </a:solidFill>
              </a:rPr>
              <a:t>\ </a:t>
            </a:r>
            <a:r>
              <a:rPr lang="cs-CZ" sz="2800" b="1" dirty="0" smtClean="0">
                <a:solidFill>
                  <a:srgbClr val="492303"/>
                </a:solidFill>
              </a:rPr>
              <a:t>Osobní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492303"/>
                </a:solidFill>
              </a:rPr>
              <a:t>Seznamte se s </a:t>
            </a:r>
            <a:r>
              <a:rPr lang="cs-CZ" b="1" u="sng" smtClean="0">
                <a:solidFill>
                  <a:srgbClr val="492303"/>
                </a:solidFill>
              </a:rPr>
              <a:t>dalšími možnostmi</a:t>
            </a:r>
            <a:endParaRPr lang="cs-CZ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492303"/>
                </a:solidFill>
              </a:rPr>
              <a:t> v Příslušenství Windows!</a:t>
            </a:r>
            <a:endParaRPr lang="cs-CZ" b="1" u="sng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3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- </a:t>
            </a:r>
            <a:r>
              <a:rPr lang="cs-CZ" dirty="0" err="1">
                <a:solidFill>
                  <a:schemeClr val="accent6">
                    <a:lumMod val="50000"/>
                  </a:schemeClr>
                </a:solidFill>
              </a:rPr>
              <a:t>WordPad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Windows 7 </a:t>
            </a: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</a:t>
            </a:r>
          </a:p>
          <a:p>
            <a:pPr marL="0" indent="0" algn="ctr">
              <a:buNone/>
            </a:pPr>
            <a:r>
              <a:rPr lang="cs-CZ" sz="2400" i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Windows 7, autor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1837</TotalTime>
  <Words>260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List</vt:lpstr>
      <vt:lpstr>Informační a komunikační technologie</vt:lpstr>
      <vt:lpstr>ne</vt:lpstr>
      <vt:lpstr>Prezentace aplikace PowerPoint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  <vt:lpstr>Windows - WordPad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106</cp:revision>
  <dcterms:created xsi:type="dcterms:W3CDTF">2013-08-20T18:28:40Z</dcterms:created>
  <dcterms:modified xsi:type="dcterms:W3CDTF">2013-11-15T18:53:43Z</dcterms:modified>
</cp:coreProperties>
</file>