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92" r:id="rId5"/>
    <p:sldId id="293" r:id="rId6"/>
    <p:sldId id="294" r:id="rId7"/>
    <p:sldId id="304" r:id="rId8"/>
    <p:sldId id="295" r:id="rId9"/>
    <p:sldId id="305" r:id="rId10"/>
    <p:sldId id="296" r:id="rId11"/>
    <p:sldId id="306" r:id="rId12"/>
    <p:sldId id="297" r:id="rId13"/>
    <p:sldId id="307" r:id="rId14"/>
    <p:sldId id="265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872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mailto:snovak00@sosasou-vocelova.cz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Informační a komunikační technologie</a:t>
            </a:r>
            <a:endParaRPr lang="cs-CZ" dirty="0">
              <a:solidFill>
                <a:srgbClr val="4923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endParaRPr lang="cs-CZ" sz="1200" b="1" dirty="0" smtClean="0">
              <a:solidFill>
                <a:srgbClr val="492303"/>
              </a:solidFill>
            </a:endParaRPr>
          </a:p>
          <a:p>
            <a:r>
              <a:rPr lang="cs-CZ" sz="6000" b="1" dirty="0" smtClean="0">
                <a:solidFill>
                  <a:srgbClr val="492303"/>
                </a:solidFill>
              </a:rPr>
              <a:t>20.</a:t>
            </a:r>
          </a:p>
          <a:p>
            <a:r>
              <a:rPr lang="cs-CZ" sz="7200" b="1" u="sng" dirty="0" smtClean="0">
                <a:solidFill>
                  <a:srgbClr val="492303"/>
                </a:solidFill>
              </a:rPr>
              <a:t>Elektronická pošta</a:t>
            </a:r>
          </a:p>
          <a:p>
            <a:endParaRPr lang="cs-CZ" b="1" u="sng" dirty="0" smtClean="0">
              <a:solidFill>
                <a:srgbClr val="492303"/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3339660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4" name="List" r:id="rId5" imgW="7258170" imgH="2552762" progId="Excel.Sheet.12">
                  <p:embed/>
                </p:oleObj>
              </mc:Choice>
              <mc:Fallback>
                <p:oleObj name="List" r:id="rId5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922774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práce s počítačem. Je zaměřen na kontrolu znalostí žáků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 obrázky a textem.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prověření individuálních dovedností žáků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přehlednost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atraktivnost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této podobě. Následně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 mohou využívat žáci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podklad pro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Elektronická pošta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197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492303"/>
                </a:solidFill>
              </a:rPr>
              <a:t>Zkráceně </a:t>
            </a:r>
            <a:r>
              <a:rPr lang="cs-CZ" sz="2800" b="1" dirty="0">
                <a:solidFill>
                  <a:srgbClr val="492303"/>
                </a:solidFill>
              </a:rPr>
              <a:t>e-mail </a:t>
            </a:r>
            <a:r>
              <a:rPr lang="cs-CZ" sz="2800" b="1" dirty="0" smtClean="0">
                <a:solidFill>
                  <a:srgbClr val="492303"/>
                </a:solidFill>
              </a:rPr>
              <a:t>(nebo také jen mail)</a:t>
            </a:r>
          </a:p>
          <a:p>
            <a:pPr marL="0" indent="0" algn="r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(email  </a:t>
            </a:r>
            <a:r>
              <a:rPr lang="cs-CZ" sz="2800" i="1" dirty="0">
                <a:solidFill>
                  <a:srgbClr val="492303"/>
                </a:solidFill>
              </a:rPr>
              <a:t>je jen nátěrová </a:t>
            </a:r>
            <a:r>
              <a:rPr lang="cs-CZ" sz="2800" i="1" dirty="0" smtClean="0">
                <a:solidFill>
                  <a:srgbClr val="492303"/>
                </a:solidFill>
              </a:rPr>
              <a:t>hmota</a:t>
            </a:r>
            <a:r>
              <a:rPr lang="cs-CZ" sz="2800" i="1" dirty="0" smtClean="0">
                <a:solidFill>
                  <a:srgbClr val="492303"/>
                </a:solidFill>
              </a:rPr>
              <a:t>)</a:t>
            </a:r>
          </a:p>
          <a:p>
            <a:pPr marL="0" indent="0" algn="r">
              <a:buNone/>
            </a:pPr>
            <a:endParaRPr lang="cs-CZ" sz="1200" i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Způsob </a:t>
            </a:r>
            <a:r>
              <a:rPr lang="cs-CZ" sz="2800" b="1" dirty="0">
                <a:solidFill>
                  <a:srgbClr val="492303"/>
                </a:solidFill>
              </a:rPr>
              <a:t>odesílání, doručování a přijímání zpráv přes elektronické </a:t>
            </a:r>
            <a:r>
              <a:rPr lang="cs-CZ" sz="2800" b="1" dirty="0" smtClean="0">
                <a:solidFill>
                  <a:srgbClr val="492303"/>
                </a:solidFill>
              </a:rPr>
              <a:t>komunikační </a:t>
            </a:r>
            <a:r>
              <a:rPr lang="cs-CZ" sz="2800" b="1" dirty="0" smtClean="0">
                <a:solidFill>
                  <a:srgbClr val="492303"/>
                </a:solidFill>
              </a:rPr>
              <a:t>systémy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E-mailové </a:t>
            </a:r>
            <a:r>
              <a:rPr lang="cs-CZ" sz="2800" b="1" dirty="0">
                <a:solidFill>
                  <a:srgbClr val="492303"/>
                </a:solidFill>
              </a:rPr>
              <a:t>služby se poprvé rozšířily mezi veřejnost až díky vzniku jedné z prvních volných e-mailových služeb </a:t>
            </a:r>
            <a:r>
              <a:rPr lang="cs-CZ" sz="2800" b="1" dirty="0" smtClean="0">
                <a:solidFill>
                  <a:srgbClr val="492303"/>
                </a:solidFill>
              </a:rPr>
              <a:t>Hotmail </a:t>
            </a:r>
            <a:r>
              <a:rPr lang="cs-CZ" sz="2800" b="1" dirty="0">
                <a:solidFill>
                  <a:srgbClr val="492303"/>
                </a:solidFill>
              </a:rPr>
              <a:t>v roce </a:t>
            </a:r>
            <a:r>
              <a:rPr lang="cs-CZ" sz="2800" b="1" dirty="0" smtClean="0">
                <a:solidFill>
                  <a:srgbClr val="492303"/>
                </a:solidFill>
              </a:rPr>
              <a:t>1996</a:t>
            </a:r>
          </a:p>
          <a:p>
            <a:endParaRPr lang="cs-CZ" sz="20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Levná, rychlá a pružná služba</a:t>
            </a:r>
          </a:p>
        </p:txBody>
      </p:sp>
    </p:spTree>
    <p:extLst>
      <p:ext uri="{BB962C8B-B14F-4D97-AF65-F5344CB8AC3E}">
        <p14:creationId xmlns:p14="http://schemas.microsoft.com/office/powerpoint/2010/main" val="40584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Elektronická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E-mailová schránka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Prostor  vyhrazený pro příjem a odesílání zpráv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Má e-mailovou adresu, např.: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413" y="3923072"/>
            <a:ext cx="7520003" cy="2493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162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Elektronická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pošta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Text před </a:t>
            </a:r>
            <a:r>
              <a:rPr lang="cs-CZ" sz="2800" b="1" u="sng" dirty="0" smtClean="0">
                <a:solidFill>
                  <a:srgbClr val="492303"/>
                </a:solidFill>
              </a:rPr>
              <a:t>zavináčem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Určuje název schránky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Název si určuje (obvykle) uživatel</a:t>
            </a:r>
          </a:p>
          <a:p>
            <a:pPr marL="0" indent="0" algn="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i="1" dirty="0" smtClean="0">
                <a:solidFill>
                  <a:srgbClr val="492303"/>
                </a:solidFill>
              </a:rPr>
              <a:t>(jméno, přezdívka apod.)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Libovolně dlouhý text z písmen anglické abecedy</a:t>
            </a:r>
          </a:p>
          <a:p>
            <a:pPr marL="0" indent="0" algn="r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(bez háčků a čárek)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Na jednom serveru nemohou být dvě stejné adresy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Elektronická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pošta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Zavináč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Odděluje název schránky od názvu serveru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Rychlý zápis – „levý alt“ + „V“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   - „pravý alt“ + „64“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132856"/>
            <a:ext cx="2232248" cy="187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Elektronická pošta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Text za </a:t>
            </a:r>
            <a:r>
              <a:rPr lang="cs-CZ" sz="2800" b="1" u="sng" dirty="0" smtClean="0">
                <a:solidFill>
                  <a:srgbClr val="492303"/>
                </a:solidFill>
              </a:rPr>
              <a:t>zavináčem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Název serveru, na kterém je schránka </a:t>
            </a:r>
            <a:r>
              <a:rPr lang="cs-CZ" sz="2800" b="1" dirty="0" smtClean="0">
                <a:solidFill>
                  <a:srgbClr val="492303"/>
                </a:solidFill>
              </a:rPr>
              <a:t>zřízena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Majitel jej nemůže ovlivnit (pokud nemá zakoupenu vlastní doménu</a:t>
            </a:r>
            <a:r>
              <a:rPr lang="cs-CZ" sz="2800" b="1" dirty="0" smtClean="0">
                <a:solidFill>
                  <a:srgbClr val="492303"/>
                </a:solidFill>
              </a:rPr>
              <a:t>)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Může pouze změnit server, na kterém chce mít schránku</a:t>
            </a: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Elektronická pošta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9036496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Struktura e-mailu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Od – odesílatel : schránka, odkud posíláno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Komu – příjemce : schránka adresáta </a:t>
            </a:r>
            <a:r>
              <a:rPr lang="cs-CZ" sz="2800" i="1" dirty="0" smtClean="0">
                <a:solidFill>
                  <a:srgbClr val="492303"/>
                </a:solidFill>
              </a:rPr>
              <a:t>(může jich být více)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Kopie : další schránka, kam mail dojde</a:t>
            </a:r>
            <a:r>
              <a:rPr lang="cs-CZ" sz="2800" i="1" dirty="0">
                <a:solidFill>
                  <a:srgbClr val="492303"/>
                </a:solidFill>
              </a:rPr>
              <a:t> (může jich být více</a:t>
            </a:r>
            <a:r>
              <a:rPr lang="cs-CZ" sz="2800" i="1" dirty="0" smtClean="0">
                <a:solidFill>
                  <a:srgbClr val="492303"/>
                </a:solidFill>
              </a:rPr>
              <a:t>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Skrytá :  další adresát, ostatní jej ale neuvidí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Předmět : stručně charakterizuje obsah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Text : vlastní sdělení – libovolně dlouhé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Důležitost : </a:t>
            </a:r>
            <a:r>
              <a:rPr lang="cs-CZ" sz="2800" b="1" dirty="0" err="1" smtClean="0">
                <a:solidFill>
                  <a:srgbClr val="492303"/>
                </a:solidFill>
              </a:rPr>
              <a:t>nízká-střední-vysoká</a:t>
            </a:r>
            <a:r>
              <a:rPr lang="cs-CZ" sz="2800" b="1" dirty="0" smtClean="0">
                <a:solidFill>
                  <a:srgbClr val="492303"/>
                </a:solidFill>
              </a:rPr>
              <a:t> (pouze označení)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Přílohy : připojené soubory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Elektronická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pošta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Poštovní aplikace – Microsoft </a:t>
            </a:r>
            <a:r>
              <a:rPr lang="cs-CZ" sz="2800" b="1" u="sng" dirty="0" err="1" smtClean="0">
                <a:solidFill>
                  <a:srgbClr val="492303"/>
                </a:solidFill>
              </a:rPr>
              <a:t>Outlock</a:t>
            </a: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(elektronická sekretářka)</a:t>
            </a:r>
          </a:p>
          <a:p>
            <a:pPr marL="0" indent="0" algn="ctr">
              <a:buNone/>
            </a:pPr>
            <a:endParaRPr lang="cs-CZ" sz="2800" i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Program pro přijímání odesílání a uspořádání pošty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Kalendář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Plánovač času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Uspořádání databáze adres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Psaní poznámek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Další funkce…</a:t>
            </a:r>
          </a:p>
          <a:p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Elektronická pošta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25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Elektronická pošta v podmínkách školy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Možnost přístupu i „z vnějšku“ 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login.microsoftonline.com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Název schránky  : stejný, jako jméno v systému školy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Název serveru :     sosasou-vocelova.cz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Příklad :  </a:t>
            </a:r>
            <a:r>
              <a:rPr lang="cs-CZ" sz="2800" b="1" dirty="0" smtClean="0">
                <a:solidFill>
                  <a:srgbClr val="492303"/>
                </a:solidFill>
                <a:hlinkClick r:id="rId2"/>
              </a:rPr>
              <a:t>snovak00@sosasou-vocelova.cz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Heslo : stejné, jako při přihlášení do domény ve škole</a:t>
            </a:r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Elektronická pošta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Vyzkoušejte </a:t>
            </a:r>
            <a:r>
              <a:rPr lang="cs-CZ" sz="2800" b="1" u="sng" dirty="0" smtClean="0">
                <a:solidFill>
                  <a:srgbClr val="492303"/>
                </a:solidFill>
              </a:rPr>
              <a:t>mezi sebou 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funkčnost elektronické pošty 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posláním různých e-mailů !</a:t>
            </a:r>
          </a:p>
          <a:p>
            <a:pPr marL="0" indent="0" algn="ctr"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Vyzkoušejte </a:t>
            </a:r>
            <a:r>
              <a:rPr lang="cs-CZ" sz="2800" b="1" u="sng" dirty="0" smtClean="0">
                <a:solidFill>
                  <a:srgbClr val="492303"/>
                </a:solidFill>
              </a:rPr>
              <a:t>i další možnosti  elektronické pošty !</a:t>
            </a:r>
            <a:endParaRPr lang="cs-CZ" sz="2800" b="1" u="sng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Elektronická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Prověřte </a:t>
            </a:r>
            <a:r>
              <a:rPr lang="cs-CZ" sz="2800" b="1" u="sng" dirty="0" smtClean="0">
                <a:solidFill>
                  <a:srgbClr val="492303"/>
                </a:solidFill>
              </a:rPr>
              <a:t>další možnosti aplikace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Elektronická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1"/>
            <a:ext cx="8712968" cy="499715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Tak to by mohlo pro dnešek stačit…</a:t>
            </a:r>
          </a:p>
        </p:txBody>
      </p:sp>
      <p:pic>
        <p:nvPicPr>
          <p:cNvPr id="4" name="Obrázek 3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24944"/>
            <a:ext cx="3779912" cy="37170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2021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Elektronická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Wikipedia</a:t>
            </a: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1076</TotalTime>
  <Words>478</Words>
  <Application>Microsoft Office PowerPoint</Application>
  <PresentationFormat>Předvádění na obrazovce (4:3)</PresentationFormat>
  <Paragraphs>112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List</vt:lpstr>
      <vt:lpstr>Informační a komunikační technologie</vt:lpstr>
      <vt:lpstr>Prezentace aplikace PowerPoint</vt:lpstr>
      <vt:lpstr>Prezentace aplikace PowerPoint</vt:lpstr>
      <vt:lpstr>Elektronická pošta</vt:lpstr>
      <vt:lpstr>Elektronická pošta</vt:lpstr>
      <vt:lpstr>Elektronická pošta </vt:lpstr>
      <vt:lpstr>Elektronická pošta </vt:lpstr>
      <vt:lpstr>Elektronická pošta </vt:lpstr>
      <vt:lpstr>Elektronická pošta </vt:lpstr>
      <vt:lpstr>Elektronická pošta</vt:lpstr>
      <vt:lpstr>Elektronická pošta </vt:lpstr>
      <vt:lpstr>Elektronická pošta </vt:lpstr>
      <vt:lpstr>Elektronická pošta</vt:lpstr>
      <vt:lpstr>Elektronická pošta</vt:lpstr>
      <vt:lpstr>Elektronická pošta</vt:lpstr>
      <vt:lpstr>Procvičení vyhledávání informací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66</cp:revision>
  <dcterms:created xsi:type="dcterms:W3CDTF">2013-08-20T18:28:40Z</dcterms:created>
  <dcterms:modified xsi:type="dcterms:W3CDTF">2013-11-16T16:37:42Z</dcterms:modified>
</cp:coreProperties>
</file>