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93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03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14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31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31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14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26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6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11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95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728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6E28B-F183-4B44-BF93-252122061D5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1CC04-3A1F-4BC2-BC4B-DBE387A718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55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83438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VY_32_INOVACE_03_Numbers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aj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19872" y="4869160"/>
            <a:ext cx="5472608" cy="1728192"/>
          </a:xfrm>
          <a:prstGeom prst="wedgeEllipseCallout">
            <a:avLst>
              <a:gd name="adj1" fmla="val 12713"/>
              <a:gd name="adj2" fmla="val -84805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Autor</a:t>
            </a:r>
            <a:r>
              <a:rPr lang="cs-CZ" dirty="0" smtClean="0"/>
              <a:t> </a:t>
            </a:r>
          </a:p>
          <a:p>
            <a:pPr algn="ctr"/>
            <a:r>
              <a:rPr lang="cs-CZ" sz="2800" dirty="0" smtClean="0"/>
              <a:t>Andrea Hornová </a:t>
            </a:r>
            <a:r>
              <a:rPr lang="cs-CZ" sz="2800" dirty="0" err="1" smtClean="0"/>
              <a:t>Kajgrová</a:t>
            </a:r>
            <a:endParaRPr lang="cs-CZ" sz="2800" dirty="0"/>
          </a:p>
        </p:txBody>
      </p:sp>
      <p:sp>
        <p:nvSpPr>
          <p:cNvPr id="6" name="Oválný popisek 5"/>
          <p:cNvSpPr/>
          <p:nvPr/>
        </p:nvSpPr>
        <p:spPr>
          <a:xfrm>
            <a:off x="2915816" y="188640"/>
            <a:ext cx="5472608" cy="1368152"/>
          </a:xfrm>
          <a:prstGeom prst="wedgeEllipseCallout">
            <a:avLst>
              <a:gd name="adj1" fmla="val -54320"/>
              <a:gd name="adj2" fmla="val 164234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Numbers</a:t>
            </a:r>
            <a:endParaRPr lang="cs-CZ" sz="7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1">
                  <a:lumMod val="20000"/>
                  <a:lumOff val="8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318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aj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33941" y="286205"/>
            <a:ext cx="165618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ONE</a:t>
            </a:r>
            <a:endParaRPr lang="cs-CZ" sz="4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901078" y="296812"/>
            <a:ext cx="165618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TWO</a:t>
            </a:r>
            <a:endParaRPr lang="cs-CZ" sz="4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533767" y="296812"/>
            <a:ext cx="1944216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THREE</a:t>
            </a:r>
            <a:endParaRPr lang="cs-CZ" sz="4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490525" y="293775"/>
            <a:ext cx="1779917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FOUR</a:t>
            </a:r>
            <a:endParaRPr lang="cs-CZ" sz="4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7270442" y="286066"/>
            <a:ext cx="165618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FIVE</a:t>
            </a:r>
            <a:endParaRPr lang="cs-CZ" sz="4800" b="1" dirty="0"/>
          </a:p>
        </p:txBody>
      </p:sp>
      <p:sp>
        <p:nvSpPr>
          <p:cNvPr id="13" name="Ovál 12"/>
          <p:cNvSpPr/>
          <p:nvPr/>
        </p:nvSpPr>
        <p:spPr>
          <a:xfrm>
            <a:off x="269945" y="5157192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1</a:t>
            </a:r>
            <a:endParaRPr lang="cs-CZ" sz="8000" dirty="0"/>
          </a:p>
        </p:txBody>
      </p:sp>
      <p:sp>
        <p:nvSpPr>
          <p:cNvPr id="14" name="Ovál 13"/>
          <p:cNvSpPr/>
          <p:nvPr/>
        </p:nvSpPr>
        <p:spPr>
          <a:xfrm>
            <a:off x="1973086" y="5157192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3726329" y="5157192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5460640" y="5175650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7270442" y="5175650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8880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44444E-6 L -0.00209 0.29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1476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-0.00209 -0.2939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00313 0.2939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1469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0.0007 -0.293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00052 0.2939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1469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00191 -0.2939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6296E-6 L -0.00086 0.2944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14722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1111E-6 L 0.00521 -0.296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-1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0.00035 0.295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14769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0.00417 -0.2965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" y="-1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aj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23528" y="198849"/>
            <a:ext cx="3096344" cy="1080120"/>
          </a:xfrm>
          <a:prstGeom prst="wedgeEllipseCallout">
            <a:avLst>
              <a:gd name="adj1" fmla="val -19982"/>
              <a:gd name="adj2" fmla="val 195371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2987824" y="423833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1</a:t>
            </a:r>
            <a:endParaRPr lang="cs-CZ" sz="8000" dirty="0"/>
          </a:p>
        </p:txBody>
      </p:sp>
      <p:sp>
        <p:nvSpPr>
          <p:cNvPr id="5" name="Oválný popisek 4"/>
          <p:cNvSpPr/>
          <p:nvPr/>
        </p:nvSpPr>
        <p:spPr>
          <a:xfrm>
            <a:off x="5868144" y="5506279"/>
            <a:ext cx="3096344" cy="1080120"/>
          </a:xfrm>
          <a:prstGeom prst="wedgeEllipseCallout">
            <a:avLst>
              <a:gd name="adj1" fmla="val -13303"/>
              <a:gd name="adj2" fmla="val -17954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two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4788024" y="4833156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2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179512" y="5525616"/>
            <a:ext cx="3096344" cy="1080120"/>
          </a:xfrm>
          <a:prstGeom prst="wedgeEllipseCallout">
            <a:avLst>
              <a:gd name="adj1" fmla="val -16467"/>
              <a:gd name="adj2" fmla="val -196673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three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2627784" y="5269497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9" name="Oválný popisek 8"/>
          <p:cNvSpPr/>
          <p:nvPr/>
        </p:nvSpPr>
        <p:spPr>
          <a:xfrm>
            <a:off x="5516488" y="423833"/>
            <a:ext cx="3096344" cy="1080120"/>
          </a:xfrm>
          <a:prstGeom prst="wedgeEllipseCallout">
            <a:avLst>
              <a:gd name="adj1" fmla="val -1701"/>
              <a:gd name="adj2" fmla="val 1863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four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10" name="Ovál 9"/>
          <p:cNvSpPr/>
          <p:nvPr/>
        </p:nvSpPr>
        <p:spPr>
          <a:xfrm>
            <a:off x="7452320" y="1145805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4</a:t>
            </a:r>
            <a:endParaRPr lang="cs-CZ" sz="8000" dirty="0"/>
          </a:p>
        </p:txBody>
      </p:sp>
      <p:sp>
        <p:nvSpPr>
          <p:cNvPr id="11" name="Oválný popisek 10"/>
          <p:cNvSpPr/>
          <p:nvPr/>
        </p:nvSpPr>
        <p:spPr>
          <a:xfrm>
            <a:off x="2771800" y="2204864"/>
            <a:ext cx="3096344" cy="1080120"/>
          </a:xfrm>
          <a:prstGeom prst="wedgeEllipseCallout">
            <a:avLst>
              <a:gd name="adj1" fmla="val -82561"/>
              <a:gd name="adj2" fmla="val 7644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five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12" name="Ovál 11"/>
          <p:cNvSpPr/>
          <p:nvPr/>
        </p:nvSpPr>
        <p:spPr>
          <a:xfrm>
            <a:off x="3527884" y="2996952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5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0975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8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8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8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aj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51520" y="5089309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1</a:t>
            </a:r>
            <a:endParaRPr lang="cs-CZ" sz="8000" dirty="0"/>
          </a:p>
        </p:txBody>
      </p:sp>
      <p:sp>
        <p:nvSpPr>
          <p:cNvPr id="19" name="Ovál 18"/>
          <p:cNvSpPr/>
          <p:nvPr/>
        </p:nvSpPr>
        <p:spPr>
          <a:xfrm>
            <a:off x="2031774" y="5089309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2</a:t>
            </a:r>
          </a:p>
        </p:txBody>
      </p:sp>
      <p:sp>
        <p:nvSpPr>
          <p:cNvPr id="6" name="Ovál 5"/>
          <p:cNvSpPr/>
          <p:nvPr/>
        </p:nvSpPr>
        <p:spPr>
          <a:xfrm>
            <a:off x="2051720" y="5090120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2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251520" y="183839"/>
            <a:ext cx="4824536" cy="1080120"/>
          </a:xfrm>
          <a:prstGeom prst="wedgeEllipseCallout">
            <a:avLst>
              <a:gd name="adj1" fmla="val -11377"/>
              <a:gd name="adj2" fmla="val 114745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number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3754066" y="5149485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5508104" y="5149485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4</a:t>
            </a:r>
            <a:endParaRPr lang="cs-CZ" sz="8000" dirty="0"/>
          </a:p>
        </p:txBody>
      </p:sp>
      <p:sp>
        <p:nvSpPr>
          <p:cNvPr id="22" name="Ovál 21"/>
          <p:cNvSpPr/>
          <p:nvPr/>
        </p:nvSpPr>
        <p:spPr>
          <a:xfrm>
            <a:off x="7217737" y="5116491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5</a:t>
            </a:r>
            <a:endParaRPr lang="cs-CZ" sz="8000" dirty="0"/>
          </a:p>
        </p:txBody>
      </p:sp>
      <p:sp>
        <p:nvSpPr>
          <p:cNvPr id="12" name="Ovál 11"/>
          <p:cNvSpPr/>
          <p:nvPr/>
        </p:nvSpPr>
        <p:spPr>
          <a:xfrm>
            <a:off x="7217737" y="5116963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5</a:t>
            </a:r>
            <a:endParaRPr lang="cs-CZ" sz="8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91102" y="1950535"/>
            <a:ext cx="2000978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TWO</a:t>
            </a:r>
            <a:endParaRPr lang="cs-CZ" sz="4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301852" y="1950670"/>
            <a:ext cx="2036390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FIVE</a:t>
            </a:r>
            <a:endParaRPr lang="cs-CZ" sz="4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3291102" y="1950670"/>
            <a:ext cx="2047140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THREE</a:t>
            </a:r>
            <a:endParaRPr lang="cs-CZ" sz="4800" b="1" dirty="0"/>
          </a:p>
        </p:txBody>
      </p:sp>
      <p:sp>
        <p:nvSpPr>
          <p:cNvPr id="18" name="Ovál 17"/>
          <p:cNvSpPr/>
          <p:nvPr/>
        </p:nvSpPr>
        <p:spPr>
          <a:xfrm>
            <a:off x="255982" y="5089309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1</a:t>
            </a:r>
            <a:endParaRPr lang="cs-CZ" sz="8000" dirty="0"/>
          </a:p>
        </p:txBody>
      </p:sp>
      <p:sp>
        <p:nvSpPr>
          <p:cNvPr id="20" name="Ovál 19"/>
          <p:cNvSpPr/>
          <p:nvPr/>
        </p:nvSpPr>
        <p:spPr>
          <a:xfrm>
            <a:off x="3754066" y="5160913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21" name="Ovál 20"/>
          <p:cNvSpPr/>
          <p:nvPr/>
        </p:nvSpPr>
        <p:spPr>
          <a:xfrm>
            <a:off x="5508104" y="5149485"/>
            <a:ext cx="1584176" cy="158417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4</a:t>
            </a:r>
            <a:endParaRPr lang="cs-CZ" sz="8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291102" y="1950670"/>
            <a:ext cx="2047140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FOUR</a:t>
            </a:r>
            <a:endParaRPr lang="cs-CZ" sz="4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91102" y="1950670"/>
            <a:ext cx="2047140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ONE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60926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0.16545 -0.336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1682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7407E-6 L -0.39965 -0.3405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83" y="-1703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44444E-6 L -0.02083 -0.34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2" y="-1736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21267 -0.3453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42" y="-1726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0.36181 -0.33658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90" y="-1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4" grpId="0" animBg="1"/>
      <p:bldP spid="17" grpId="0" animBg="1"/>
      <p:bldP spid="15" grpId="0" animBg="1"/>
      <p:bldP spid="18" grpId="0" animBg="1"/>
      <p:bldP spid="20" grpId="0" animBg="1"/>
      <p:bldP spid="21" grpId="0" animBg="1"/>
      <p:bldP spid="16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aj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707904" y="5157192"/>
            <a:ext cx="4896544" cy="1584176"/>
          </a:xfrm>
          <a:prstGeom prst="wedgeEllipseCallout">
            <a:avLst>
              <a:gd name="adj1" fmla="val 14518"/>
              <a:gd name="adj2" fmla="val -115345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800" dirty="0" smtClean="0"/>
              <a:t>zhartamy.wz.cz</a:t>
            </a:r>
            <a:endParaRPr lang="cs-CZ" sz="3600" dirty="0"/>
          </a:p>
        </p:txBody>
      </p:sp>
      <p:sp>
        <p:nvSpPr>
          <p:cNvPr id="6" name="Oválný popisek 5"/>
          <p:cNvSpPr/>
          <p:nvPr/>
        </p:nvSpPr>
        <p:spPr>
          <a:xfrm>
            <a:off x="2915816" y="188640"/>
            <a:ext cx="5472608" cy="1368152"/>
          </a:xfrm>
          <a:prstGeom prst="wedgeEllipseCallout">
            <a:avLst>
              <a:gd name="adj1" fmla="val -54320"/>
              <a:gd name="adj2" fmla="val 164234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Zdroje</a:t>
            </a:r>
            <a:endParaRPr lang="cs-CZ" sz="7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1">
                  <a:lumMod val="20000"/>
                  <a:lumOff val="8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9370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 dir="rd"/>
      </p:transition>
    </mc:Choice>
    <mc:Fallback xmlns="">
      <p:transition spd="slow">
        <p:cover dir="rd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80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</cp:revision>
  <dcterms:created xsi:type="dcterms:W3CDTF">2011-08-23T11:44:45Z</dcterms:created>
  <dcterms:modified xsi:type="dcterms:W3CDTF">2011-08-27T07:35:10Z</dcterms:modified>
</cp:coreProperties>
</file>