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1" r:id="rId4"/>
    <p:sldId id="257" r:id="rId5"/>
    <p:sldId id="259" r:id="rId6"/>
    <p:sldId id="258" r:id="rId7"/>
    <p:sldId id="262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BF281-187F-4A8F-8306-E2619D92C18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84BCC-015E-4542-96E6-9CAD9275C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BF281-187F-4A8F-8306-E2619D92C18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84BCC-015E-4542-96E6-9CAD9275C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BF281-187F-4A8F-8306-E2619D92C18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84BCC-015E-4542-96E6-9CAD9275C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BF281-187F-4A8F-8306-E2619D92C18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84BCC-015E-4542-96E6-9CAD9275C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BF281-187F-4A8F-8306-E2619D92C18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84BCC-015E-4542-96E6-9CAD9275C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BF281-187F-4A8F-8306-E2619D92C18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84BCC-015E-4542-96E6-9CAD9275C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BF281-187F-4A8F-8306-E2619D92C18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84BCC-015E-4542-96E6-9CAD9275C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BF281-187F-4A8F-8306-E2619D92C18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84BCC-015E-4542-96E6-9CAD9275C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BF281-187F-4A8F-8306-E2619D92C18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84BCC-015E-4542-96E6-9CAD9275C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BF281-187F-4A8F-8306-E2619D92C18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84BCC-015E-4542-96E6-9CAD9275C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BF281-187F-4A8F-8306-E2619D92C18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84BCC-015E-4542-96E6-9CAD9275C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5BF281-187F-4A8F-8306-E2619D92C184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C84BCC-015E-4542-96E6-9CAD9275C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2714643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VY_22_INOVACE_34_Philae_zh2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19.10.2013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7.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Egypt, </a:t>
            </a:r>
            <a:r>
              <a:rPr lang="cs-CZ" sz="1600" b="1" dirty="0" err="1" smtClean="0"/>
              <a:t>Philae</a:t>
            </a:r>
            <a:r>
              <a:rPr lang="cs-CZ" sz="1600" b="1" dirty="0" smtClean="0"/>
              <a:t>, </a:t>
            </a:r>
            <a:r>
              <a:rPr lang="cs-CZ" sz="1600" b="1" dirty="0" smtClean="0"/>
              <a:t>chrám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chrámu </a:t>
            </a:r>
            <a:r>
              <a:rPr lang="cs-CZ" sz="1600" dirty="0" err="1" smtClean="0"/>
              <a:t>Philae</a:t>
            </a:r>
            <a:r>
              <a:rPr lang="cs-CZ" sz="1600" dirty="0" smtClean="0"/>
              <a:t> v </a:t>
            </a:r>
            <a:r>
              <a:rPr lang="cs-CZ" sz="1600" dirty="0" smtClean="0"/>
              <a:t>Egyptě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Philae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357298"/>
            <a:ext cx="7786742" cy="52403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On the island with a temple complex to get to some of the many small boats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357298"/>
            <a:ext cx="8001056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Temple </a:t>
            </a:r>
            <a:r>
              <a:rPr lang="en-US" sz="2400" dirty="0" err="1" smtClean="0"/>
              <a:t>Pilak</a:t>
            </a:r>
            <a:r>
              <a:rPr lang="en-US" sz="2400" dirty="0" smtClean="0"/>
              <a:t> lay before on the island of Philae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214422"/>
            <a:ext cx="7786742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Currently, located on a small island </a:t>
            </a:r>
            <a:r>
              <a:rPr lang="en-US" sz="2400" dirty="0" err="1" smtClean="0"/>
              <a:t>Agilkija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142984"/>
            <a:ext cx="7572428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Temple was moved during the construction of the Aswan Dam.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071546"/>
            <a:ext cx="8001056" cy="50974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 Buildings were cut to 37,363 individual blocks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643050"/>
            <a:ext cx="8072494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second most famous building on the island is Trajan's kiosk </a:t>
            </a:r>
            <a:r>
              <a:rPr lang="cs-CZ" sz="2400" dirty="0" err="1" smtClean="0"/>
              <a:t>called</a:t>
            </a:r>
            <a:r>
              <a:rPr lang="en-US" sz="2400" dirty="0" smtClean="0"/>
              <a:t> </a:t>
            </a:r>
            <a:r>
              <a:rPr lang="en-US" sz="2400" dirty="0" err="1" smtClean="0"/>
              <a:t>Faran</a:t>
            </a:r>
            <a:r>
              <a:rPr lang="en-US" sz="2400" dirty="0" smtClean="0"/>
              <a:t> bed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214422"/>
            <a:ext cx="7643866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10 – 19)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112</Words>
  <Application>Microsoft Office PowerPoint</Application>
  <PresentationFormat>Předvádění na obrazovce (4:3)</PresentationFormat>
  <Paragraphs>13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Název školy: Základní škola Chomutov, Písečná 5144 Název materiálu: VY_22_INOVACE_34_Philae_zh2 Číslo projektu: CZ 1.07/1.4.00/21.3355 Autor: Mgr. Zdena Hanušová Datum tvorby: 19.10.2013 Cílový ročník: 7. ročník Vzdělávací oblast: Anglický jazyk Klíčové slovo: Egypt, Philae, chrám Anotace: Prezentace fotografií z chrámu Philae v Egyptě</vt:lpstr>
      <vt:lpstr>Philae</vt:lpstr>
      <vt:lpstr>On the island with a temple complex to get to some of the many small boats.</vt:lpstr>
      <vt:lpstr>Temple Pilak lay before on the island of Philae.</vt:lpstr>
      <vt:lpstr>Currently, located on a small island Agilkija.</vt:lpstr>
      <vt:lpstr>Temple was moved during the construction of the Aswan Dam. </vt:lpstr>
      <vt:lpstr> Buildings were cut to 37,363 individual blocks.</vt:lpstr>
      <vt:lpstr>The second most famous building on the island is Trajan's kiosk called Faran bed.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3</cp:revision>
  <dcterms:created xsi:type="dcterms:W3CDTF">2013-10-10T14:42:44Z</dcterms:created>
  <dcterms:modified xsi:type="dcterms:W3CDTF">2013-11-17T11:13:03Z</dcterms:modified>
</cp:coreProperties>
</file>