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21" r:id="rId3"/>
    <p:sldId id="322" r:id="rId4"/>
    <p:sldId id="327" r:id="rId5"/>
    <p:sldId id="323" r:id="rId6"/>
    <p:sldId id="297" r:id="rId7"/>
    <p:sldId id="304" r:id="rId8"/>
    <p:sldId id="261" r:id="rId9"/>
    <p:sldId id="288" r:id="rId10"/>
    <p:sldId id="32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7059-12D4-47A8-83E2-82DF3538CBC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E9AEC-BEDB-4716-A085-C6E5F142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7059-12D4-47A8-83E2-82DF3538CBC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E9AEC-BEDB-4716-A085-C6E5F142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7059-12D4-47A8-83E2-82DF3538CBC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E9AEC-BEDB-4716-A085-C6E5F142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7059-12D4-47A8-83E2-82DF3538CBC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E9AEC-BEDB-4716-A085-C6E5F142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7059-12D4-47A8-83E2-82DF3538CBC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E9AEC-BEDB-4716-A085-C6E5F142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7059-12D4-47A8-83E2-82DF3538CBC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E9AEC-BEDB-4716-A085-C6E5F142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7059-12D4-47A8-83E2-82DF3538CBC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E9AEC-BEDB-4716-A085-C6E5F142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7059-12D4-47A8-83E2-82DF3538CBC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E9AEC-BEDB-4716-A085-C6E5F142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7059-12D4-47A8-83E2-82DF3538CBC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E9AEC-BEDB-4716-A085-C6E5F142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7059-12D4-47A8-83E2-82DF3538CBC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E9AEC-BEDB-4716-A085-C6E5F142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27059-12D4-47A8-83E2-82DF3538CBC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1E9AEC-BEDB-4716-A085-C6E5F142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C27059-12D4-47A8-83E2-82DF3538CBC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1E9AEC-BEDB-4716-A085-C6E5F142E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85795"/>
            <a:ext cx="7772400" cy="2928957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VY_22_INOVACE_35_Barcelona_zh2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13.11.2013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 </a:t>
            </a:r>
            <a:br>
              <a:rPr lang="cs-CZ" sz="1600" dirty="0" smtClean="0"/>
            </a:br>
            <a:r>
              <a:rPr lang="cs-CZ" sz="1600" b="1" dirty="0" smtClean="0"/>
              <a:t>Klíčové slovo: památník, </a:t>
            </a:r>
            <a:r>
              <a:rPr lang="cs-CZ" sz="1600" b="1" dirty="0" err="1" smtClean="0"/>
              <a:t>Gaudi</a:t>
            </a:r>
            <a:r>
              <a:rPr lang="cs-CZ" sz="1600" b="1" dirty="0" smtClean="0"/>
              <a:t>, stadion, </a:t>
            </a:r>
            <a:r>
              <a:rPr lang="cs-CZ" sz="1600" b="1" dirty="0" err="1" smtClean="0"/>
              <a:t>paela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b="1" dirty="0" smtClean="0"/>
              <a:t>Anotace: Prezentace fotografií z </a:t>
            </a:r>
            <a:r>
              <a:rPr lang="cs-CZ" sz="1600" b="1" dirty="0" smtClean="0"/>
              <a:t>Barcelony</a:t>
            </a:r>
            <a:endParaRPr lang="cs-CZ" sz="1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00122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Barcelona</a:t>
            </a:r>
            <a:endParaRPr lang="cs-CZ" dirty="0"/>
          </a:p>
        </p:txBody>
      </p:sp>
      <p:pic>
        <p:nvPicPr>
          <p:cNvPr id="4" name="Zástupný symbol pro obsah 3" descr="Fotografie-007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00100" y="1643050"/>
            <a:ext cx="7215238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Christopher </a:t>
            </a:r>
            <a:r>
              <a:rPr lang="cs-CZ" sz="2400" dirty="0" err="1" smtClean="0"/>
              <a:t>Columbus</a:t>
            </a:r>
            <a:r>
              <a:rPr lang="cs-CZ" sz="2400" dirty="0" smtClean="0"/>
              <a:t> </a:t>
            </a:r>
            <a:r>
              <a:rPr lang="cs-CZ" sz="2400" dirty="0" smtClean="0"/>
              <a:t>Monument</a:t>
            </a:r>
            <a:endParaRPr lang="cs-CZ" sz="2400" dirty="0"/>
          </a:p>
        </p:txBody>
      </p:sp>
      <p:pic>
        <p:nvPicPr>
          <p:cNvPr id="4" name="Zástupný symbol pro obsah 3" descr="Fotografie-007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285860"/>
            <a:ext cx="7715304" cy="521497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Gaudi's</a:t>
            </a:r>
            <a:r>
              <a:rPr lang="cs-CZ" sz="2400" dirty="0" smtClean="0"/>
              <a:t> Park </a:t>
            </a:r>
            <a:r>
              <a:rPr lang="cs-CZ" sz="2400" dirty="0" err="1" smtClean="0"/>
              <a:t>Güell</a:t>
            </a:r>
            <a:endParaRPr lang="cs-CZ" sz="2400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500174"/>
            <a:ext cx="7500989" cy="4911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Parc</a:t>
            </a:r>
            <a:r>
              <a:rPr lang="en-US" sz="2400" dirty="0" smtClean="0"/>
              <a:t> de la </a:t>
            </a:r>
            <a:r>
              <a:rPr lang="en-US" sz="2400" dirty="0" err="1" smtClean="0"/>
              <a:t>Ciutadella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In the east of the park is the Arc de </a:t>
            </a:r>
            <a:r>
              <a:rPr lang="en-US" sz="2400" dirty="0" err="1" smtClean="0"/>
              <a:t>Triomphe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Fotografie-007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357298"/>
            <a:ext cx="7572428" cy="51435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roof of the house</a:t>
            </a:r>
            <a:r>
              <a:rPr lang="cs-CZ" sz="2400" dirty="0" smtClean="0"/>
              <a:t> </a:t>
            </a:r>
            <a:r>
              <a:rPr lang="cs-CZ" sz="2400" dirty="0" err="1" smtClean="0"/>
              <a:t>Casa</a:t>
            </a:r>
            <a:r>
              <a:rPr lang="cs-CZ" sz="2400" dirty="0" smtClean="0"/>
              <a:t> </a:t>
            </a:r>
            <a:r>
              <a:rPr lang="cs-CZ" sz="2400" dirty="0" err="1" smtClean="0"/>
              <a:t>Milà</a:t>
            </a:r>
            <a:endParaRPr lang="cs-CZ" sz="2400" dirty="0"/>
          </a:p>
        </p:txBody>
      </p:sp>
      <p:pic>
        <p:nvPicPr>
          <p:cNvPr id="4" name="Zástupný symbol pro obsah 3" descr="Fotografie-00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1472" y="1571612"/>
            <a:ext cx="7858180" cy="492922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Before the Camp </a:t>
            </a:r>
            <a:r>
              <a:rPr lang="en-US" sz="2400" dirty="0" err="1" smtClean="0"/>
              <a:t>Nou</a:t>
            </a:r>
            <a:r>
              <a:rPr lang="en-US" sz="2400" dirty="0" smtClean="0"/>
              <a:t> stadium in </a:t>
            </a:r>
            <a:r>
              <a:rPr lang="cs-CZ" sz="2400" dirty="0" smtClean="0"/>
              <a:t>FC </a:t>
            </a:r>
            <a:r>
              <a:rPr lang="en-US" sz="2400" dirty="0" smtClean="0"/>
              <a:t>Barcelona </a:t>
            </a:r>
            <a:r>
              <a:rPr lang="en-US" sz="2400" dirty="0" smtClean="0"/>
              <a:t>jersey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3" descr="Fotografie-005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00100" y="1643050"/>
            <a:ext cx="7286676" cy="485778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</a:t>
            </a:r>
            <a:r>
              <a:rPr lang="en-US" sz="2400" dirty="0" err="1" smtClean="0"/>
              <a:t>aella</a:t>
            </a:r>
            <a:endParaRPr lang="cs-CZ" sz="2400" dirty="0"/>
          </a:p>
        </p:txBody>
      </p:sp>
      <p:pic>
        <p:nvPicPr>
          <p:cNvPr id="4" name="Zástupný symbol pro obsah 3" descr="Fotografie-002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943" t="13699"/>
          <a:stretch>
            <a:fillRect/>
          </a:stretch>
        </p:blipFill>
        <p:spPr>
          <a:xfrm>
            <a:off x="785786" y="1285860"/>
            <a:ext cx="7500990" cy="521497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</a:t>
            </a:r>
            <a:r>
              <a:rPr lang="en-US" sz="2400" dirty="0" err="1" smtClean="0"/>
              <a:t>aella</a:t>
            </a:r>
            <a:r>
              <a:rPr lang="en-US" sz="2400" dirty="0" smtClean="0"/>
              <a:t>, the main ingredients are rice, seafood and vegetables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Fotografie-00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2910" y="1500174"/>
            <a:ext cx="7715304" cy="485778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Gaudi's La </a:t>
            </a:r>
            <a:r>
              <a:rPr lang="en-US" sz="2400" dirty="0" err="1" smtClean="0"/>
              <a:t>Sagrada</a:t>
            </a:r>
            <a:r>
              <a:rPr lang="en-US" sz="2400" dirty="0" smtClean="0"/>
              <a:t> </a:t>
            </a:r>
            <a:r>
              <a:rPr lang="en-US" sz="2400" dirty="0" err="1" smtClean="0"/>
              <a:t>Familia</a:t>
            </a:r>
            <a:r>
              <a:rPr lang="en-US" sz="2400" dirty="0" smtClean="0"/>
              <a:t> cathedral is the main attraction of the city of Barcelona.</a:t>
            </a:r>
            <a:endParaRPr lang="cs-CZ" sz="2400" dirty="0"/>
          </a:p>
        </p:txBody>
      </p:sp>
      <p:pic>
        <p:nvPicPr>
          <p:cNvPr id="4" name="Zástupný symbol pro obsah 3" descr="Fotografie-004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1600200"/>
            <a:ext cx="8215369" cy="49720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11 – 13)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97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materiál: VY_22_INOVACE_35_Barcelona_zh2 Číslo projektu: CZ 1.07/1.4.00/21.3355 Autor: Mgr. Zdena Hanušová Datum tvorby: 13.11.2013 Cílový ročník: 8. ročník Vzdělávací oblast: Anglický jazyk  Klíčové slovo: památník, Gaudi, stadion, paela Anotace: Prezentace fotografií z Barcelony</vt:lpstr>
      <vt:lpstr>Barcelona</vt:lpstr>
      <vt:lpstr>Christopher Columbus Monument</vt:lpstr>
      <vt:lpstr>Gaudi's Park Güell</vt:lpstr>
      <vt:lpstr>Parc de la Ciutadella In the east of the park is the Arc de Triomphe.</vt:lpstr>
      <vt:lpstr>The roof of the house Casa Milà</vt:lpstr>
      <vt:lpstr>Before the Camp Nou stadium in FC Barcelona jersey </vt:lpstr>
      <vt:lpstr>Paella</vt:lpstr>
      <vt:lpstr>Paella, the main ingredients are rice, seafood and vegetables.</vt:lpstr>
      <vt:lpstr>Gaudi's La Sagrada Familia cathedral is the main attraction of the city of Barcelona.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11</cp:revision>
  <dcterms:created xsi:type="dcterms:W3CDTF">2013-05-01T16:43:08Z</dcterms:created>
  <dcterms:modified xsi:type="dcterms:W3CDTF">2013-11-17T11:18:31Z</dcterms:modified>
</cp:coreProperties>
</file>