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9" r:id="rId4"/>
    <p:sldId id="258" r:id="rId5"/>
    <p:sldId id="263" r:id="rId6"/>
    <p:sldId id="262" r:id="rId7"/>
    <p:sldId id="276" r:id="rId8"/>
    <p:sldId id="271" r:id="rId9"/>
    <p:sldId id="266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BB6E7-8EDC-4041-ABA4-3E2F17E26476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57B81-2CE6-43FC-9117-4A9D5C0CDD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BB6E7-8EDC-4041-ABA4-3E2F17E26476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57B81-2CE6-43FC-9117-4A9D5C0CDD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BB6E7-8EDC-4041-ABA4-3E2F17E26476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57B81-2CE6-43FC-9117-4A9D5C0CDD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BB6E7-8EDC-4041-ABA4-3E2F17E26476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57B81-2CE6-43FC-9117-4A9D5C0CDD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BB6E7-8EDC-4041-ABA4-3E2F17E26476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57B81-2CE6-43FC-9117-4A9D5C0CDD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BB6E7-8EDC-4041-ABA4-3E2F17E26476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57B81-2CE6-43FC-9117-4A9D5C0CDD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BB6E7-8EDC-4041-ABA4-3E2F17E26476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57B81-2CE6-43FC-9117-4A9D5C0CDD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BB6E7-8EDC-4041-ABA4-3E2F17E26476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57B81-2CE6-43FC-9117-4A9D5C0CDD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BB6E7-8EDC-4041-ABA4-3E2F17E26476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57B81-2CE6-43FC-9117-4A9D5C0CDD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BB6E7-8EDC-4041-ABA4-3E2F17E26476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57B81-2CE6-43FC-9117-4A9D5C0CDD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BB6E7-8EDC-4041-ABA4-3E2F17E26476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57B81-2CE6-43FC-9117-4A9D5C0CDD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5BB6E7-8EDC-4041-ABA4-3E2F17E26476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F57B81-2CE6-43FC-9117-4A9D5C0CDD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28605"/>
            <a:ext cx="7772400" cy="2857520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VY_22_INOVACE_27_</a:t>
            </a:r>
            <a:r>
              <a:rPr lang="en-US" sz="1600" dirty="0" smtClean="0"/>
              <a:t>Temple of Queen </a:t>
            </a:r>
            <a:r>
              <a:rPr lang="en-US" sz="1600" dirty="0" err="1" smtClean="0"/>
              <a:t>Hatchepsut</a:t>
            </a:r>
            <a:r>
              <a:rPr lang="cs-CZ" sz="1600" dirty="0" smtClean="0"/>
              <a:t>_zh2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13.11.2013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 9.ročník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</a:t>
            </a:r>
            <a:r>
              <a:rPr lang="cs-CZ" sz="1600" dirty="0" smtClean="0"/>
              <a:t>: chrám, faraon, královna, </a:t>
            </a:r>
            <a:r>
              <a:rPr lang="cs-CZ" sz="1600" dirty="0" smtClean="0"/>
              <a:t>skála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Chrámu královny </a:t>
            </a:r>
            <a:r>
              <a:rPr lang="en-US" sz="1600" dirty="0" err="1" smtClean="0"/>
              <a:t>Hatchepsut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900122"/>
          </a:xfrm>
        </p:spPr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 Temple of Queen </a:t>
            </a:r>
            <a:r>
              <a:rPr lang="en-US" dirty="0" err="1" smtClean="0"/>
              <a:t>Hatchepsut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Hatshepsut</a:t>
            </a:r>
            <a:r>
              <a:rPr lang="cs-CZ" sz="2400" dirty="0" smtClean="0"/>
              <a:t>: </a:t>
            </a:r>
            <a:r>
              <a:rPr lang="cs-CZ" sz="2400" dirty="0" err="1" smtClean="0"/>
              <a:t>female</a:t>
            </a:r>
            <a:r>
              <a:rPr lang="cs-CZ" sz="2400" dirty="0" smtClean="0"/>
              <a:t> </a:t>
            </a:r>
            <a:r>
              <a:rPr lang="cs-CZ" sz="2400" dirty="0" err="1" smtClean="0"/>
              <a:t>pharaoh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31059" b="13819"/>
          <a:stretch>
            <a:fillRect/>
          </a:stretch>
        </p:blipFill>
        <p:spPr bwMode="auto">
          <a:xfrm>
            <a:off x="500034" y="1571612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Temple is partly carved into the rock </a:t>
            </a:r>
            <a:r>
              <a:rPr lang="en-US" sz="2400" dirty="0" smtClean="0"/>
              <a:t>massif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72494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Part of it is built on the plaza in front of the rock.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34881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 The greatest damage to the church caused her successor (son of Thutmose III.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00174"/>
            <a:ext cx="8001056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Among king queen Hatshepsut was the only woman.</a:t>
            </a:r>
            <a:endParaRPr lang="cs-CZ" sz="2400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00174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Around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temple</a:t>
            </a: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8680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This monument is carefully repaired.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11 – 13)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107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VY_22_INOVACE_27_Temple of Queen Hatchepsut_zh2 Číslo projektu: CZ 1.07/1.4.00/21.3355 Autor: Mgr. Zdena Hanušová Datum tvorby: 13.11.2013 Cílový ročník:  9.ročník Vzdělávací oblast: Anglický jazyk Klíčové slovo: chrám, faraon, královna, skála Anotace: Prezentace fotografií z Chrámu královny Hatchepsut</vt:lpstr>
      <vt:lpstr> Temple of Queen Hatchepsut</vt:lpstr>
      <vt:lpstr>Hatshepsut: female pharaoh</vt:lpstr>
      <vt:lpstr>Temple is partly carved into the rock massif.</vt:lpstr>
      <vt:lpstr>Part of it is built on the plaza in front of the rock.</vt:lpstr>
      <vt:lpstr> The greatest damage to the church caused her successor (son of Thutmose III.</vt:lpstr>
      <vt:lpstr>Among king queen Hatshepsut was the only woman.</vt:lpstr>
      <vt:lpstr>Around the temple</vt:lpstr>
      <vt:lpstr>This monument is carefully repaired.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10</cp:revision>
  <dcterms:created xsi:type="dcterms:W3CDTF">2013-10-10T14:20:28Z</dcterms:created>
  <dcterms:modified xsi:type="dcterms:W3CDTF">2013-11-17T11:24:32Z</dcterms:modified>
</cp:coreProperties>
</file>