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2" r:id="rId8"/>
    <p:sldId id="264" r:id="rId9"/>
    <p:sldId id="265" r:id="rId10"/>
    <p:sldId id="26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FFD68-BDDD-4C94-9559-595B345FDFE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E72AA-CC5D-4D6F-89A8-A280502E7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2428891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VY_22_INOVACE_01_V</a:t>
            </a:r>
            <a:r>
              <a:rPr lang="en-US" sz="1600" dirty="0" err="1" smtClean="0"/>
              <a:t>iew</a:t>
            </a:r>
            <a:r>
              <a:rPr lang="en-US" sz="1600" dirty="0" smtClean="0"/>
              <a:t> of the Eiffel Tower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14.11.2013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</a:t>
            </a:r>
            <a:r>
              <a:rPr lang="cs-CZ" sz="1600" b="1" dirty="0" err="1" smtClean="0"/>
              <a:t>Eiffelova</a:t>
            </a:r>
            <a:r>
              <a:rPr lang="cs-CZ" sz="1600" b="1" dirty="0" smtClean="0"/>
              <a:t> věž, pohled z výšky, park, </a:t>
            </a:r>
            <a:r>
              <a:rPr lang="cs-CZ" sz="1600" b="1" dirty="0" smtClean="0"/>
              <a:t>Seina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teras </a:t>
            </a:r>
            <a:r>
              <a:rPr lang="cs-CZ" sz="1600" dirty="0" err="1" smtClean="0"/>
              <a:t>Eiffelovy</a:t>
            </a:r>
            <a:r>
              <a:rPr lang="cs-CZ" sz="1600" dirty="0" smtClean="0"/>
              <a:t> </a:t>
            </a:r>
            <a:r>
              <a:rPr lang="cs-CZ" sz="1600" dirty="0" smtClean="0"/>
              <a:t>věže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000636"/>
            <a:ext cx="3000396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en-US" dirty="0" err="1" smtClean="0"/>
              <a:t>iew</a:t>
            </a:r>
            <a:r>
              <a:rPr lang="en-US" dirty="0" smtClean="0"/>
              <a:t> of the Eiffel Tower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714348" y="1285860"/>
            <a:ext cx="7717579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Eiffel Tower - view from the 3rd floor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571472" y="1357298"/>
            <a:ext cx="785818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bridge over the Seine under the 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714348" y="1214422"/>
            <a:ext cx="785818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Les </a:t>
            </a:r>
            <a:r>
              <a:rPr lang="cs-CZ" sz="2400" dirty="0" err="1" smtClean="0"/>
              <a:t>Invalides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2241"/>
          <a:stretch>
            <a:fillRect/>
          </a:stretch>
        </p:blipFill>
        <p:spPr bwMode="auto">
          <a:xfrm>
            <a:off x="714348" y="1214422"/>
            <a:ext cx="769439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Near the Eiffel Tower</a:t>
            </a:r>
            <a:r>
              <a:rPr lang="cs-CZ" sz="2400" dirty="0" smtClean="0"/>
              <a:t> are</a:t>
            </a:r>
            <a:r>
              <a:rPr lang="en-US" sz="2400" dirty="0" smtClean="0"/>
              <a:t> the </a:t>
            </a:r>
            <a:r>
              <a:rPr lang="en-US" sz="2400" dirty="0" err="1" smtClean="0"/>
              <a:t>Trocadero</a:t>
            </a:r>
            <a:r>
              <a:rPr lang="en-US" sz="2400" dirty="0" smtClean="0"/>
              <a:t> Gardens with fountains.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2118" b="4349"/>
          <a:stretch>
            <a:fillRect/>
          </a:stretch>
        </p:blipFill>
        <p:spPr bwMode="auto">
          <a:xfrm>
            <a:off x="1142976" y="1357298"/>
            <a:ext cx="692948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from the Eiffel Tower on the Seine.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2241"/>
          <a:stretch>
            <a:fillRect/>
          </a:stretch>
        </p:blipFill>
        <p:spPr bwMode="auto">
          <a:xfrm>
            <a:off x="714348" y="1214422"/>
            <a:ext cx="771530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Houses in Paris are </a:t>
            </a:r>
            <a:r>
              <a:rPr lang="en-US" sz="2400" dirty="0" err="1" smtClean="0"/>
              <a:t>gr</a:t>
            </a:r>
            <a:r>
              <a:rPr lang="cs-CZ" sz="2400" dirty="0" smtClean="0"/>
              <a:t>e</a:t>
            </a:r>
            <a:r>
              <a:rPr lang="en-US" sz="2400" dirty="0" smtClean="0"/>
              <a:t>y.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714348" y="1285860"/>
            <a:ext cx="764386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some roofs are gardens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1609"/>
          <a:stretch>
            <a:fillRect/>
          </a:stretch>
        </p:blipFill>
        <p:spPr bwMode="auto">
          <a:xfrm>
            <a:off x="642910" y="1214422"/>
            <a:ext cx="7851127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Paris - </a:t>
            </a:r>
            <a:r>
              <a:rPr lang="cs-CZ" sz="2400" dirty="0" err="1" smtClean="0"/>
              <a:t>Eiffel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 / </a:t>
            </a:r>
            <a:r>
              <a:rPr lang="cs-CZ" sz="2400" dirty="0" err="1" smtClean="0"/>
              <a:t>Trocadero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La </a:t>
            </a:r>
            <a:r>
              <a:rPr lang="cs-CZ" sz="2400" dirty="0" err="1" smtClean="0"/>
              <a:t>Défense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4" b="10031"/>
          <a:stretch>
            <a:fillRect/>
          </a:stretch>
        </p:blipFill>
        <p:spPr bwMode="auto">
          <a:xfrm>
            <a:off x="571472" y="1214422"/>
            <a:ext cx="792961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14)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114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VY_22_INOVACE_01_View of the Eiffel Tower_hz1 Číslo projektu: CZ 1.07/1.4.00/21.3355 Autor: Mgr. Zdena Hanušová Datum tvorby: 14.11.2013 Cílový ročník: 8.ročník Vzdělávací oblast: Anglický jazyk Klíčové slovo:  Eiffelova věž, pohled z výšky, park, Seina Anotace: Prezentace fotografií z teras Eiffelovy věže</vt:lpstr>
      <vt:lpstr>View of the Eiffel Tower.</vt:lpstr>
      <vt:lpstr>Eiffel Tower - view from the 3rd floor.</vt:lpstr>
      <vt:lpstr>The bridge over the Seine under the tower.</vt:lpstr>
      <vt:lpstr>View of Les Invalides.</vt:lpstr>
      <vt:lpstr>Near the Eiffel Tower are the Trocadero Gardens with fountains.</vt:lpstr>
      <vt:lpstr>View from the Eiffel Tower on the Seine.</vt:lpstr>
      <vt:lpstr>Houses in Paris are grey.</vt:lpstr>
      <vt:lpstr>In some roofs are gardens.</vt:lpstr>
      <vt:lpstr>Paris - Eiffel Tower / Trocadero and La Défense.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2013-08-22T18:37:57Z</dcterms:created>
  <dcterms:modified xsi:type="dcterms:W3CDTF">2013-11-17T20:41:01Z</dcterms:modified>
</cp:coreProperties>
</file>