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4" r:id="rId5"/>
    <p:sldId id="263" r:id="rId6"/>
    <p:sldId id="258" r:id="rId7"/>
    <p:sldId id="259" r:id="rId8"/>
    <p:sldId id="266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8F8C5-145B-449B-84A7-527F76637FB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8D2E3-3070-4AE6-8CB4-35FA707EE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2928957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VY_22_INOVACE_02_Abu </a:t>
            </a:r>
            <a:r>
              <a:rPr lang="cs-CZ" sz="1600" dirty="0" err="1" smtClean="0"/>
              <a:t>Simbel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14.11.2013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chrám, sochy, bohové </a:t>
            </a:r>
            <a:r>
              <a:rPr lang="cs-CZ" sz="1600" b="1" dirty="0" smtClean="0"/>
              <a:t>jezero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chrámu Abu </a:t>
            </a:r>
            <a:r>
              <a:rPr lang="cs-CZ" sz="1600" dirty="0" err="1" smtClean="0"/>
              <a:t>Simbel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300" i="1" dirty="0" smtClean="0"/>
              <a:t>Autorem materiálu a všech jeho částí, není-li uvedeno jinak,</a:t>
            </a:r>
            <a:endParaRPr lang="cs-CZ" sz="1300" dirty="0" smtClean="0"/>
          </a:p>
          <a:p>
            <a:pPr hangingPunct="0"/>
            <a:r>
              <a:rPr lang="cs-CZ" sz="1300" i="1" dirty="0" smtClean="0"/>
              <a:t>je Mgr. Zdena Hanušová.</a:t>
            </a:r>
            <a:endParaRPr lang="cs-CZ" sz="1300" dirty="0" smtClean="0"/>
          </a:p>
          <a:p>
            <a:pPr hangingPunct="0"/>
            <a:r>
              <a:rPr lang="cs-CZ" sz="1300" i="1" dirty="0" smtClean="0"/>
              <a:t>Financováno z ESF a státního rozpočtu ČR.</a:t>
            </a:r>
            <a:endParaRPr lang="cs-CZ" sz="1300" dirty="0" smtClean="0"/>
          </a:p>
          <a:p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16" y="5286388"/>
            <a:ext cx="2714644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Abu </a:t>
            </a:r>
            <a:r>
              <a:rPr lang="cs-CZ" dirty="0" err="1" smtClean="0"/>
              <a:t>Simbel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Abu Simbel is one of Egypt's many landmarks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071546"/>
            <a:ext cx="7643866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gigantic</a:t>
            </a:r>
            <a:r>
              <a:rPr lang="cs-CZ" sz="2400" dirty="0" smtClean="0"/>
              <a:t> </a:t>
            </a:r>
            <a:r>
              <a:rPr lang="cs-CZ" sz="2400" dirty="0" err="1" smtClean="0"/>
              <a:t>statues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10631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buildings were dedicated to the supreme god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714488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Abu Simbel was built about 290 km from </a:t>
            </a:r>
            <a:r>
              <a:rPr lang="en-US" sz="2400" dirty="0" err="1" smtClean="0"/>
              <a:t>Assuan</a:t>
            </a:r>
            <a:r>
              <a:rPr lang="en-US" sz="2400" dirty="0" smtClean="0"/>
              <a:t> on the shores of Lake Nasser.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143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temples built by Pharaoh </a:t>
            </a:r>
            <a:r>
              <a:rPr lang="en-US" sz="2400" dirty="0" err="1" smtClean="0"/>
              <a:t>Ramesses</a:t>
            </a:r>
            <a:r>
              <a:rPr lang="en-US" sz="2400" dirty="0" smtClean="0"/>
              <a:t> II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1428736"/>
            <a:ext cx="385765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 During the construction of the Aswan Dam was moved to higher ground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714488"/>
            <a:ext cx="8143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 The whole building was cut into blocks weighing 20 tons and parts were carefully composed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(2013 – 11 – 14)</a:t>
            </a:r>
            <a:br>
              <a:rPr lang="cs-CZ" dirty="0" smtClean="0"/>
            </a:br>
            <a:r>
              <a:rPr lang="cs-CZ" dirty="0" smtClean="0"/>
              <a:t>Zdroje: vlastní 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85</Words>
  <Application>Microsoft Office PowerPoint</Application>
  <PresentationFormat>Předvádění na obrazovce (4:3)</PresentationFormat>
  <Paragraphs>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VY_22_INOVACE_02_Abu Simbel_hz1 Číslo projektu: CZ 1.07/1.4.00/21.3355 Autor: Mgr. Zdena Hanušová Datum tvorby: 14.11.2013 Cílový ročník: 9. ročník Vzdělávací oblast: Anglický jazyk Klíčové slovo: chrám, sochy, bohové jezero Anotace: Prezentace fotografií z chrámu Abu Simbel.</vt:lpstr>
      <vt:lpstr>Abu Simbel.</vt:lpstr>
      <vt:lpstr>Abu Simbel is one of Egypt's many landmarks. </vt:lpstr>
      <vt:lpstr>There are gigantic statues.</vt:lpstr>
      <vt:lpstr>The buildings were dedicated to the supreme god.</vt:lpstr>
      <vt:lpstr>Abu Simbel was built about 290 km from Assuan on the shores of Lake Nasser.</vt:lpstr>
      <vt:lpstr>The temples built by Pharaoh Ramesses II.</vt:lpstr>
      <vt:lpstr>  During the construction of the Aswan Dam was moved to higher ground.</vt:lpstr>
      <vt:lpstr>  The whole building was cut into blocks weighing 20 tons and parts were carefully composed.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6</cp:revision>
  <dcterms:created xsi:type="dcterms:W3CDTF">2013-10-10T14:40:08Z</dcterms:created>
  <dcterms:modified xsi:type="dcterms:W3CDTF">2013-11-17T20:46:50Z</dcterms:modified>
</cp:coreProperties>
</file>