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71" r:id="rId4"/>
    <p:sldId id="270" r:id="rId5"/>
    <p:sldId id="273" r:id="rId6"/>
    <p:sldId id="257" r:id="rId7"/>
    <p:sldId id="258" r:id="rId8"/>
    <p:sldId id="259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0C7C5-5255-4B34-A9B9-4F8281A3C620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F26B8-7CA4-4768-B427-3B07416141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VY_22_INOVACE_03_Papyrus_hz1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15.11.2013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papyrus, šáchor, </a:t>
            </a:r>
            <a:r>
              <a:rPr lang="cs-CZ" sz="1600" b="1" dirty="0" smtClean="0"/>
              <a:t>dárky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prodejny </a:t>
            </a:r>
            <a:r>
              <a:rPr lang="cs-CZ" sz="1600" dirty="0" err="1" smtClean="0"/>
              <a:t>papyrusů</a:t>
            </a:r>
            <a:r>
              <a:rPr lang="cs-CZ" sz="1600" dirty="0" smtClean="0"/>
              <a:t> v Egyptě.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4299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Papyrus.</a:t>
            </a:r>
            <a:endParaRPr lang="cs-CZ" sz="4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4035" t="2898" r="12281"/>
          <a:stretch>
            <a:fillRect/>
          </a:stretch>
        </p:blipFill>
        <p:spPr bwMode="auto">
          <a:xfrm>
            <a:off x="714348" y="1428736"/>
            <a:ext cx="771530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Papyrus is made from sedge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plant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crushed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S</a:t>
            </a:r>
            <a:r>
              <a:rPr lang="en-US" sz="2400" dirty="0" smtClean="0"/>
              <a:t>trips gently rolling process and compress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Stamping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Papyrus is writing material,</a:t>
            </a:r>
            <a:r>
              <a:rPr lang="cs-CZ" sz="2400" dirty="0" smtClean="0"/>
              <a:t> u</a:t>
            </a:r>
            <a:r>
              <a:rPr lang="en-US" sz="2400" dirty="0" err="1" smtClean="0"/>
              <a:t>sed</a:t>
            </a:r>
            <a:r>
              <a:rPr lang="en-US" sz="2400" dirty="0" smtClean="0"/>
              <a:t> to write texts.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071546"/>
            <a:ext cx="7572428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Monthly</a:t>
            </a:r>
            <a:r>
              <a:rPr lang="cs-CZ" sz="2400" dirty="0" smtClean="0"/>
              <a:t> sign.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8750" t="6314" r="12282"/>
          <a:stretch>
            <a:fillRect/>
          </a:stretch>
        </p:blipFill>
        <p:spPr bwMode="auto">
          <a:xfrm>
            <a:off x="1285852" y="1285860"/>
            <a:ext cx="657229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Egyptian papyrus with hand-painted pictures of Egyptian history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Egyptian hand-painted picture on a dark papyrus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14488"/>
            <a:ext cx="807249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apyrus</a:t>
            </a:r>
            <a:r>
              <a:rPr lang="en-US" sz="2400" dirty="0" smtClean="0"/>
              <a:t> sheets formed long scrolls.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6940" b="1192"/>
          <a:stretch>
            <a:fillRect/>
          </a:stretch>
        </p:blipFill>
        <p:spPr bwMode="auto">
          <a:xfrm>
            <a:off x="857224" y="1714488"/>
            <a:ext cx="7500990" cy="4472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15)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101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VY_22_INOVACE_03_Papyrus_hz1 Číslo projektu: CZ 1.07/1.4.00/21.3355 Autor: Mgr. Zdena Hanušová Datum tvorby: 15.11.2013 Cílový ročník: 6. ročník Vzdělávací oblast: Anglický jazyk Klíčové slovo: papyrus, šáchor, dárky Anotace: Prezentace fotografií z prodejny papyrusů v Egyptě.</vt:lpstr>
      <vt:lpstr>Papyrus.</vt:lpstr>
      <vt:lpstr>Papyrus is made from sedge.</vt:lpstr>
      <vt:lpstr>The plant is crushed. Strips gently rolling process and compress.</vt:lpstr>
      <vt:lpstr>Stamping.</vt:lpstr>
      <vt:lpstr>Papyrus is writing material, used to write texts.</vt:lpstr>
      <vt:lpstr>Monthly sign.</vt:lpstr>
      <vt:lpstr>Egyptian papyrus with hand-painted pictures of Egyptian history.</vt:lpstr>
      <vt:lpstr>Egyptian hand-painted picture on a dark papyrus.</vt:lpstr>
      <vt:lpstr>Papyrus sheets formed long scrolls.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7</cp:revision>
  <dcterms:created xsi:type="dcterms:W3CDTF">2013-10-10T14:31:46Z</dcterms:created>
  <dcterms:modified xsi:type="dcterms:W3CDTF">2013-11-17T20:49:19Z</dcterms:modified>
</cp:coreProperties>
</file>