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8" r:id="rId4"/>
    <p:sldId id="263" r:id="rId5"/>
    <p:sldId id="259" r:id="rId6"/>
    <p:sldId id="268" r:id="rId7"/>
    <p:sldId id="261" r:id="rId8"/>
    <p:sldId id="262" r:id="rId9"/>
    <p:sldId id="264" r:id="rId10"/>
    <p:sldId id="267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71DE-2BF7-4655-B394-F90A46580F8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DA307-8241-43C9-8AD2-96B1321A2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71DE-2BF7-4655-B394-F90A46580F8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DA307-8241-43C9-8AD2-96B1321A2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71DE-2BF7-4655-B394-F90A46580F8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DA307-8241-43C9-8AD2-96B1321A2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71DE-2BF7-4655-B394-F90A46580F8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DA307-8241-43C9-8AD2-96B1321A2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71DE-2BF7-4655-B394-F90A46580F8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DA307-8241-43C9-8AD2-96B1321A2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71DE-2BF7-4655-B394-F90A46580F8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DA307-8241-43C9-8AD2-96B1321A2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71DE-2BF7-4655-B394-F90A46580F8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DA307-8241-43C9-8AD2-96B1321A2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71DE-2BF7-4655-B394-F90A46580F8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DA307-8241-43C9-8AD2-96B1321A2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71DE-2BF7-4655-B394-F90A46580F8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DA307-8241-43C9-8AD2-96B1321A2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71DE-2BF7-4655-B394-F90A46580F8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DA307-8241-43C9-8AD2-96B1321A2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571DE-2BF7-4655-B394-F90A46580F8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DA307-8241-43C9-8AD2-96B1321A2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D571DE-2BF7-4655-B394-F90A46580F89}" type="datetimeFigureOut">
              <a:rPr lang="cs-CZ" smtClean="0"/>
              <a:pPr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EDA307-8241-43C9-8AD2-96B1321A2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772400" cy="3171846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VY_22_INOVACE_04_Temple </a:t>
            </a:r>
            <a:r>
              <a:rPr lang="cs-CZ" sz="1600" dirty="0" err="1" smtClean="0"/>
              <a:t>of</a:t>
            </a:r>
            <a:r>
              <a:rPr lang="cs-CZ" sz="1600" dirty="0" smtClean="0"/>
              <a:t> </a:t>
            </a:r>
            <a:r>
              <a:rPr lang="cs-CZ" sz="1600" dirty="0" err="1" smtClean="0"/>
              <a:t>Edfu</a:t>
            </a:r>
            <a:r>
              <a:rPr lang="cs-CZ" sz="1600" dirty="0" smtClean="0"/>
              <a:t>_hz1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projektu: </a:t>
            </a:r>
            <a:r>
              <a:rPr lang="cs-CZ" sz="1600" dirty="0" smtClean="0"/>
              <a:t>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16.11.2013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8. ročník</a:t>
            </a:r>
            <a:br>
              <a:rPr lang="cs-CZ" sz="1600" dirty="0" smtClean="0"/>
            </a:br>
            <a:r>
              <a:rPr lang="cs-CZ" sz="1600" b="1" dirty="0" smtClean="0"/>
              <a:t>Vzdělávací oblast/obor/okruh</a:t>
            </a:r>
            <a:r>
              <a:rPr lang="cs-CZ" sz="1600" dirty="0" smtClean="0"/>
              <a:t>: 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dirty="0" err="1" smtClean="0"/>
              <a:t>Edfu</a:t>
            </a:r>
            <a:r>
              <a:rPr lang="cs-CZ" sz="1600" dirty="0" smtClean="0"/>
              <a:t>, </a:t>
            </a:r>
            <a:r>
              <a:rPr lang="cs-CZ" sz="1600" dirty="0" err="1" smtClean="0"/>
              <a:t>Horus</a:t>
            </a:r>
            <a:r>
              <a:rPr lang="cs-CZ" sz="1600" dirty="0" smtClean="0"/>
              <a:t>, chrám, Egypt.</a:t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Chrámu v </a:t>
            </a:r>
            <a:r>
              <a:rPr lang="cs-CZ" sz="1600" dirty="0" err="1" smtClean="0"/>
              <a:t>Edfu</a:t>
            </a:r>
            <a:r>
              <a:rPr lang="cs-CZ" sz="1600" dirty="0" smtClean="0"/>
              <a:t>. 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Temple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Edfu</a:t>
            </a:r>
            <a:r>
              <a:rPr lang="cs-CZ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7909" b="4349"/>
          <a:stretch>
            <a:fillRect/>
          </a:stretch>
        </p:blipFill>
        <p:spPr bwMode="auto">
          <a:xfrm>
            <a:off x="1000100" y="1285860"/>
            <a:ext cx="721523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Edfu</a:t>
            </a:r>
            <a:r>
              <a:rPr lang="en-US" sz="2400" dirty="0" smtClean="0"/>
              <a:t> is located on the left bank of the Nile</a:t>
            </a:r>
            <a:r>
              <a:rPr lang="cs-CZ" sz="2400" dirty="0" smtClean="0"/>
              <a:t>. </a:t>
            </a:r>
            <a:r>
              <a:rPr lang="cs-CZ" sz="2400" dirty="0" err="1" smtClean="0"/>
              <a:t>It</a:t>
            </a:r>
            <a:r>
              <a:rPr lang="en-US" sz="2400" dirty="0" smtClean="0"/>
              <a:t> is dedicated to Horus.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285860"/>
            <a:ext cx="8001056" cy="52403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 gate guarded by two large statues</a:t>
            </a:r>
            <a:r>
              <a:rPr lang="cs-CZ" sz="2400" dirty="0" smtClean="0"/>
              <a:t> </a:t>
            </a:r>
            <a:r>
              <a:rPr lang="en-US" sz="2400" dirty="0" smtClean="0"/>
              <a:t>in the form of a </a:t>
            </a:r>
            <a:r>
              <a:rPr lang="en-US" sz="2400" dirty="0" err="1" smtClean="0"/>
              <a:t>falco</a:t>
            </a:r>
            <a:r>
              <a:rPr lang="cs-CZ" sz="2400" dirty="0" smtClean="0"/>
              <a:t>n.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1" y="1600200"/>
            <a:ext cx="771530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Temple at </a:t>
            </a:r>
            <a:r>
              <a:rPr lang="en-US" sz="2400" dirty="0" err="1" smtClean="0"/>
              <a:t>Edfu</a:t>
            </a:r>
            <a:r>
              <a:rPr lang="en-US" sz="2400" dirty="0" smtClean="0"/>
              <a:t> is one of the largest and best-preserved temples in Egypt.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600200"/>
            <a:ext cx="7786742" cy="4829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There are very beautiful and perfectly preserved reliefs.</a:t>
            </a:r>
            <a:r>
              <a:rPr lang="en-US" sz="2000" dirty="0" smtClean="0"/>
              <a:t> </a:t>
            </a: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Temple at </a:t>
            </a:r>
            <a:r>
              <a:rPr lang="en-US" sz="2400" dirty="0" err="1" smtClean="0"/>
              <a:t>Edfu</a:t>
            </a:r>
            <a:r>
              <a:rPr lang="en-US" sz="2400" dirty="0" smtClean="0"/>
              <a:t> was for many years buried under tons of sand.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5" y="1600200"/>
            <a:ext cx="8143932" cy="49006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Divine</a:t>
            </a:r>
            <a:r>
              <a:rPr lang="cs-CZ" sz="2400" dirty="0" smtClean="0"/>
              <a:t> </a:t>
            </a:r>
            <a:r>
              <a:rPr lang="cs-CZ" sz="2400" dirty="0" err="1" smtClean="0"/>
              <a:t>barge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285860"/>
            <a:ext cx="7858179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temple was part of a very large sacred area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571612"/>
            <a:ext cx="621510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courtyard is lined with colonnades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600200"/>
            <a:ext cx="7500989" cy="49006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Crocodile</a:t>
            </a:r>
            <a:r>
              <a:rPr lang="cs-CZ" sz="2400" dirty="0" smtClean="0"/>
              <a:t> </a:t>
            </a:r>
            <a:r>
              <a:rPr lang="cs-CZ" sz="2400" dirty="0" err="1" smtClean="0"/>
              <a:t>mummy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11 – 16)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138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VY_22_INOVACE_04_Temple of Edfu_hz1 Číslo projektu: CZ 1.07/1.4.00/21.3355 Autor: Mgr. Zdena Hanušová Datum tvorby: 16.11.2013 Cílový ročník: 8. ročník Vzdělávací oblast/obor/okruh: Anglický jazyk Klíčové slovo: Edfu, Horus, chrám, Egypt. Anotace: Prezentace fotografií z Chrámu v Edfu. </vt:lpstr>
      <vt:lpstr>Temple of Edfu.</vt:lpstr>
      <vt:lpstr>Edfu is located on the left bank of the Nile. It is dedicated to Horus.</vt:lpstr>
      <vt:lpstr>The gate guarded by two large statues in the form of a falcon.</vt:lpstr>
      <vt:lpstr>Temple at Edfu is one of the largest and best-preserved temples in Egypt.</vt:lpstr>
      <vt:lpstr>There are very beautiful and perfectly preserved reliefs. </vt:lpstr>
      <vt:lpstr>Temple at Edfu was for many years buried under tons of sand. </vt:lpstr>
      <vt:lpstr>Divine barge.</vt:lpstr>
      <vt:lpstr>The temple was part of a very large sacred area.</vt:lpstr>
      <vt:lpstr>The courtyard is lined with colonnades.</vt:lpstr>
      <vt:lpstr>Crocodile mummy.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5</cp:revision>
  <dcterms:created xsi:type="dcterms:W3CDTF">2013-10-10T14:35:10Z</dcterms:created>
  <dcterms:modified xsi:type="dcterms:W3CDTF">2013-11-17T18:52:32Z</dcterms:modified>
</cp:coreProperties>
</file>