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73" r:id="rId4"/>
    <p:sldId id="258" r:id="rId5"/>
    <p:sldId id="259" r:id="rId6"/>
    <p:sldId id="260" r:id="rId7"/>
    <p:sldId id="262" r:id="rId8"/>
    <p:sldId id="263" r:id="rId9"/>
    <p:sldId id="27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D63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989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65047A-0B4D-4CE4-8885-1E186D30C97B}" type="doc">
      <dgm:prSet loTypeId="urn:microsoft.com/office/officeart/2005/8/layout/equation1" loCatId="process" qsTypeId="urn:microsoft.com/office/officeart/2005/8/quickstyle/simple1" qsCatId="simple" csTypeId="urn:microsoft.com/office/officeart/2005/8/colors/accent1_2" csCatId="accent1" phldr="1"/>
      <dgm:spPr/>
    </dgm:pt>
    <dgm:pt modelId="{167C392D-9C07-4BEA-BB5E-FE8E802C68EF}">
      <dgm:prSet phldrT="[Text]" custT="1"/>
      <dgm:spPr/>
      <dgm:t>
        <a:bodyPr/>
        <a:lstStyle/>
        <a:p>
          <a:r>
            <a:rPr lang="cs-CZ" sz="11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ZVLÁDNUTÍ</a:t>
          </a:r>
        </a:p>
        <a:p>
          <a:r>
            <a:rPr lang="cs-CZ" sz="11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NERVOZITY,</a:t>
          </a:r>
        </a:p>
        <a:p>
          <a:r>
            <a:rPr lang="cs-CZ" sz="11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TRÉMY</a:t>
          </a:r>
          <a:endParaRPr lang="cs-CZ" sz="1100" b="1" dirty="0">
            <a:solidFill>
              <a:srgbClr val="FFFF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EC9B076-6A5B-4C13-BFAA-B82EEEA3004D}" type="parTrans" cxnId="{C9C76E25-BDF4-4317-A2FB-E925BEEDCAED}">
      <dgm:prSet/>
      <dgm:spPr/>
      <dgm:t>
        <a:bodyPr/>
        <a:lstStyle/>
        <a:p>
          <a:endParaRPr lang="cs-CZ"/>
        </a:p>
      </dgm:t>
    </dgm:pt>
    <dgm:pt modelId="{51B2C97C-C9AE-40F6-A5AD-4D7619C1BE76}" type="sibTrans" cxnId="{C9C76E25-BDF4-4317-A2FB-E925BEEDCAED}">
      <dgm:prSet/>
      <dgm:spPr/>
      <dgm:t>
        <a:bodyPr/>
        <a:lstStyle/>
        <a:p>
          <a:endParaRPr lang="cs-CZ"/>
        </a:p>
      </dgm:t>
    </dgm:pt>
    <dgm:pt modelId="{EC80608E-6A56-4594-94FE-3BD5EEC35D66}">
      <dgm:prSet phldrT="[Text]" custT="1"/>
      <dgm:spPr/>
      <dgm:t>
        <a:bodyPr/>
        <a:lstStyle/>
        <a:p>
          <a:r>
            <a:rPr lang="cs-CZ" sz="12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VHODNOU</a:t>
          </a:r>
        </a:p>
        <a:p>
          <a:r>
            <a:rPr lang="cs-CZ" sz="12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ŘEČ,</a:t>
          </a:r>
        </a:p>
        <a:p>
          <a:r>
            <a:rPr lang="cs-CZ" sz="12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CHOVÁNÍ</a:t>
          </a:r>
          <a:endParaRPr lang="cs-CZ" sz="1200" b="1" dirty="0">
            <a:solidFill>
              <a:srgbClr val="FFFF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C26873A-1902-41BA-AA8A-FA33FA69E7D2}" type="parTrans" cxnId="{C1A1D220-250A-432F-BAB0-62997CB6A870}">
      <dgm:prSet/>
      <dgm:spPr/>
      <dgm:t>
        <a:bodyPr/>
        <a:lstStyle/>
        <a:p>
          <a:endParaRPr lang="cs-CZ"/>
        </a:p>
      </dgm:t>
    </dgm:pt>
    <dgm:pt modelId="{E27FE232-8F89-4D73-A6E8-82FAE0124356}" type="sibTrans" cxnId="{C1A1D220-250A-432F-BAB0-62997CB6A870}">
      <dgm:prSet/>
      <dgm:spPr/>
      <dgm:t>
        <a:bodyPr/>
        <a:lstStyle/>
        <a:p>
          <a:endParaRPr lang="cs-CZ"/>
        </a:p>
      </dgm:t>
    </dgm:pt>
    <dgm:pt modelId="{D3CA644D-4754-4313-9995-3DB12B5A11D7}">
      <dgm:prSet phldrT="[Text]" custT="1"/>
      <dgm:spPr/>
      <dgm:t>
        <a:bodyPr/>
        <a:lstStyle/>
        <a:p>
          <a:r>
            <a:rPr lang="cs-CZ" sz="18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ÚSPĚŠNÝ</a:t>
          </a:r>
        </a:p>
        <a:p>
          <a:r>
            <a:rPr lang="cs-CZ" sz="18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VEŘEJNÝ</a:t>
          </a:r>
        </a:p>
        <a:p>
          <a:r>
            <a:rPr lang="cs-CZ" sz="18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PROJEV</a:t>
          </a:r>
        </a:p>
        <a:p>
          <a:r>
            <a:rPr lang="cs-CZ" sz="18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(PREZENTACE)</a:t>
          </a:r>
        </a:p>
        <a:p>
          <a:endParaRPr lang="cs-CZ" sz="1800" b="1" dirty="0">
            <a:solidFill>
              <a:srgbClr val="FFFF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6B65ADEF-60E2-4F82-9E01-176F8BB39F89}" type="parTrans" cxnId="{9A2DC922-8E7E-40A5-89F4-884F94BED8EA}">
      <dgm:prSet/>
      <dgm:spPr/>
      <dgm:t>
        <a:bodyPr/>
        <a:lstStyle/>
        <a:p>
          <a:endParaRPr lang="cs-CZ"/>
        </a:p>
      </dgm:t>
    </dgm:pt>
    <dgm:pt modelId="{7D35A317-CFBA-4C48-AF33-519BF74CDF6B}" type="sibTrans" cxnId="{9A2DC922-8E7E-40A5-89F4-884F94BED8EA}">
      <dgm:prSet/>
      <dgm:spPr/>
      <dgm:t>
        <a:bodyPr/>
        <a:lstStyle/>
        <a:p>
          <a:endParaRPr lang="cs-CZ"/>
        </a:p>
      </dgm:t>
    </dgm:pt>
    <dgm:pt modelId="{D5ED0DC9-CB69-48E6-B3A2-CB6DB04BFEB9}">
      <dgm:prSet custT="1"/>
      <dgm:spPr/>
      <dgm:t>
        <a:bodyPr/>
        <a:lstStyle/>
        <a:p>
          <a:r>
            <a:rPr lang="cs-CZ" sz="105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PROSTOR,</a:t>
          </a:r>
        </a:p>
        <a:p>
          <a:r>
            <a:rPr lang="cs-CZ" sz="105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UŽITÉ</a:t>
          </a:r>
        </a:p>
        <a:p>
          <a:r>
            <a:rPr lang="cs-CZ" sz="105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POMŮCKY</a:t>
          </a:r>
          <a:endParaRPr lang="cs-CZ" sz="1050" b="1" dirty="0">
            <a:solidFill>
              <a:srgbClr val="FFFF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5A7FD9D-26E1-40D8-BC18-98A054682052}" type="parTrans" cxnId="{9E9BAF85-95BE-4C3D-BC11-CC6E8C37D5F0}">
      <dgm:prSet/>
      <dgm:spPr/>
      <dgm:t>
        <a:bodyPr/>
        <a:lstStyle/>
        <a:p>
          <a:endParaRPr lang="cs-CZ"/>
        </a:p>
      </dgm:t>
    </dgm:pt>
    <dgm:pt modelId="{78B2F0DB-0E1C-4E8D-A408-3A16E23EA180}" type="sibTrans" cxnId="{9E9BAF85-95BE-4C3D-BC11-CC6E8C37D5F0}">
      <dgm:prSet/>
      <dgm:spPr/>
      <dgm:t>
        <a:bodyPr/>
        <a:lstStyle/>
        <a:p>
          <a:endParaRPr lang="cs-CZ"/>
        </a:p>
      </dgm:t>
    </dgm:pt>
    <dgm:pt modelId="{EBAC2FC4-3B33-463E-A018-3C62328EF2C6}">
      <dgm:prSet custT="1"/>
      <dgm:spPr/>
      <dgm:t>
        <a:bodyPr/>
        <a:lstStyle/>
        <a:p>
          <a:r>
            <a:rPr lang="cs-CZ" sz="9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PŘIMĚŘENOST</a:t>
          </a:r>
        </a:p>
        <a:p>
          <a:r>
            <a:rPr lang="cs-CZ" sz="9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OBLEČENÍ</a:t>
          </a:r>
          <a:endParaRPr lang="cs-CZ" sz="900" b="1" dirty="0">
            <a:solidFill>
              <a:srgbClr val="FFFF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5D8B733-A734-43D7-9B64-FDEA655CB70B}" type="parTrans" cxnId="{8AF249D2-2FDD-41EE-9ECF-ED8307AD17AD}">
      <dgm:prSet/>
      <dgm:spPr/>
      <dgm:t>
        <a:bodyPr/>
        <a:lstStyle/>
        <a:p>
          <a:endParaRPr lang="cs-CZ"/>
        </a:p>
      </dgm:t>
    </dgm:pt>
    <dgm:pt modelId="{58A92101-8189-4D93-B4F0-04452BB94CEE}" type="sibTrans" cxnId="{8AF249D2-2FDD-41EE-9ECF-ED8307AD17AD}">
      <dgm:prSet/>
      <dgm:spPr/>
      <dgm:t>
        <a:bodyPr/>
        <a:lstStyle/>
        <a:p>
          <a:endParaRPr lang="cs-CZ"/>
        </a:p>
      </dgm:t>
    </dgm:pt>
    <dgm:pt modelId="{538DDE0C-EF3A-48B8-9611-648C13C604B5}" type="pres">
      <dgm:prSet presAssocID="{D865047A-0B4D-4CE4-8885-1E186D30C97B}" presName="linearFlow" presStyleCnt="0">
        <dgm:presLayoutVars>
          <dgm:dir/>
          <dgm:resizeHandles val="exact"/>
        </dgm:presLayoutVars>
      </dgm:prSet>
      <dgm:spPr/>
    </dgm:pt>
    <dgm:pt modelId="{A6007049-EE91-4DEA-B490-2E89D6B60955}" type="pres">
      <dgm:prSet presAssocID="{EBAC2FC4-3B33-463E-A018-3C62328EF2C6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60AFD7-F029-46C7-87CB-61DA06BDDF97}" type="pres">
      <dgm:prSet presAssocID="{58A92101-8189-4D93-B4F0-04452BB94CEE}" presName="spacerL" presStyleCnt="0"/>
      <dgm:spPr/>
    </dgm:pt>
    <dgm:pt modelId="{548C8BDB-6D58-4425-A1D7-70C4B1C64D75}" type="pres">
      <dgm:prSet presAssocID="{58A92101-8189-4D93-B4F0-04452BB94CEE}" presName="sibTrans" presStyleLbl="sibTrans2D1" presStyleIdx="0" presStyleCnt="4"/>
      <dgm:spPr/>
    </dgm:pt>
    <dgm:pt modelId="{3F8B1C62-459B-420D-B5A4-7E2CF48F24AB}" type="pres">
      <dgm:prSet presAssocID="{58A92101-8189-4D93-B4F0-04452BB94CEE}" presName="spacerR" presStyleCnt="0"/>
      <dgm:spPr/>
    </dgm:pt>
    <dgm:pt modelId="{0047146B-29F9-4918-89A3-0F1FBD74C026}" type="pres">
      <dgm:prSet presAssocID="{D5ED0DC9-CB69-48E6-B3A2-CB6DB04BFEB9}" presName="node" presStyleLbl="node1" presStyleIdx="1" presStyleCnt="5" custLinFactNeighborX="-7526" custLinFactNeighborY="-217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907734-DC15-4BCC-B42F-D193C3124C36}" type="pres">
      <dgm:prSet presAssocID="{78B2F0DB-0E1C-4E8D-A408-3A16E23EA180}" presName="spacerL" presStyleCnt="0"/>
      <dgm:spPr/>
    </dgm:pt>
    <dgm:pt modelId="{665669E1-1B4E-46B6-98FE-AEFFC00E9FDE}" type="pres">
      <dgm:prSet presAssocID="{78B2F0DB-0E1C-4E8D-A408-3A16E23EA180}" presName="sibTrans" presStyleLbl="sibTrans2D1" presStyleIdx="1" presStyleCnt="4"/>
      <dgm:spPr/>
    </dgm:pt>
    <dgm:pt modelId="{7B887B74-D7F3-4926-899B-3199A0222013}" type="pres">
      <dgm:prSet presAssocID="{78B2F0DB-0E1C-4E8D-A408-3A16E23EA180}" presName="spacerR" presStyleCnt="0"/>
      <dgm:spPr/>
    </dgm:pt>
    <dgm:pt modelId="{A37F5777-97BC-4078-B714-EDB199DB1B8E}" type="pres">
      <dgm:prSet presAssocID="{167C392D-9C07-4BEA-BB5E-FE8E802C68EF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211B01-450B-4F97-8CD9-484585C05824}" type="pres">
      <dgm:prSet presAssocID="{51B2C97C-C9AE-40F6-A5AD-4D7619C1BE76}" presName="spacerL" presStyleCnt="0"/>
      <dgm:spPr/>
    </dgm:pt>
    <dgm:pt modelId="{B6BF54E3-CEB6-4881-B130-AD6B3B443DEF}" type="pres">
      <dgm:prSet presAssocID="{51B2C97C-C9AE-40F6-A5AD-4D7619C1BE76}" presName="sibTrans" presStyleLbl="sibTrans2D1" presStyleIdx="2" presStyleCnt="4"/>
      <dgm:spPr/>
    </dgm:pt>
    <dgm:pt modelId="{EAEBA9B6-000A-456C-B742-7C5D45ABF090}" type="pres">
      <dgm:prSet presAssocID="{51B2C97C-C9AE-40F6-A5AD-4D7619C1BE76}" presName="spacerR" presStyleCnt="0"/>
      <dgm:spPr/>
    </dgm:pt>
    <dgm:pt modelId="{CCEDB079-8075-40EB-BAD1-3F3D7A6A69CA}" type="pres">
      <dgm:prSet presAssocID="{EC80608E-6A56-4594-94FE-3BD5EEC35D6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3E896B-23FC-4A62-B0B3-119794FB6D74}" type="pres">
      <dgm:prSet presAssocID="{E27FE232-8F89-4D73-A6E8-82FAE0124356}" presName="spacerL" presStyleCnt="0"/>
      <dgm:spPr/>
    </dgm:pt>
    <dgm:pt modelId="{3E7C2CC3-419A-4C2F-90B6-5EE0BC6D7563}" type="pres">
      <dgm:prSet presAssocID="{E27FE232-8F89-4D73-A6E8-82FAE0124356}" presName="sibTrans" presStyleLbl="sibTrans2D1" presStyleIdx="3" presStyleCnt="4"/>
      <dgm:spPr/>
    </dgm:pt>
    <dgm:pt modelId="{8B52F2DA-A447-4ABB-91B6-EBD73B73AFC7}" type="pres">
      <dgm:prSet presAssocID="{E27FE232-8F89-4D73-A6E8-82FAE0124356}" presName="spacerR" presStyleCnt="0"/>
      <dgm:spPr/>
    </dgm:pt>
    <dgm:pt modelId="{EB5DB480-FB03-4A75-A892-3A7AC8D71E1E}" type="pres">
      <dgm:prSet presAssocID="{D3CA644D-4754-4313-9995-3DB12B5A11D7}" presName="node" presStyleLbl="node1" presStyleIdx="4" presStyleCnt="5" custScaleX="196943" custScaleY="24454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6A61EC4-B398-42CF-8F72-978226B0F598}" type="presOf" srcId="{167C392D-9C07-4BEA-BB5E-FE8E802C68EF}" destId="{A37F5777-97BC-4078-B714-EDB199DB1B8E}" srcOrd="0" destOrd="0" presId="urn:microsoft.com/office/officeart/2005/8/layout/equation1"/>
    <dgm:cxn modelId="{C1A1D220-250A-432F-BAB0-62997CB6A870}" srcId="{D865047A-0B4D-4CE4-8885-1E186D30C97B}" destId="{EC80608E-6A56-4594-94FE-3BD5EEC35D66}" srcOrd="3" destOrd="0" parTransId="{DC26873A-1902-41BA-AA8A-FA33FA69E7D2}" sibTransId="{E27FE232-8F89-4D73-A6E8-82FAE0124356}"/>
    <dgm:cxn modelId="{8AF249D2-2FDD-41EE-9ECF-ED8307AD17AD}" srcId="{D865047A-0B4D-4CE4-8885-1E186D30C97B}" destId="{EBAC2FC4-3B33-463E-A018-3C62328EF2C6}" srcOrd="0" destOrd="0" parTransId="{D5D8B733-A734-43D7-9B64-FDEA655CB70B}" sibTransId="{58A92101-8189-4D93-B4F0-04452BB94CEE}"/>
    <dgm:cxn modelId="{A1C163B2-91CA-4D5B-898C-F5D3BBE9DCA7}" type="presOf" srcId="{78B2F0DB-0E1C-4E8D-A408-3A16E23EA180}" destId="{665669E1-1B4E-46B6-98FE-AEFFC00E9FDE}" srcOrd="0" destOrd="0" presId="urn:microsoft.com/office/officeart/2005/8/layout/equation1"/>
    <dgm:cxn modelId="{E06968BD-49BC-494A-A961-DC40ADA1E136}" type="presOf" srcId="{D5ED0DC9-CB69-48E6-B3A2-CB6DB04BFEB9}" destId="{0047146B-29F9-4918-89A3-0F1FBD74C026}" srcOrd="0" destOrd="0" presId="urn:microsoft.com/office/officeart/2005/8/layout/equation1"/>
    <dgm:cxn modelId="{C9C76E25-BDF4-4317-A2FB-E925BEEDCAED}" srcId="{D865047A-0B4D-4CE4-8885-1E186D30C97B}" destId="{167C392D-9C07-4BEA-BB5E-FE8E802C68EF}" srcOrd="2" destOrd="0" parTransId="{FEC9B076-6A5B-4C13-BFAA-B82EEEA3004D}" sibTransId="{51B2C97C-C9AE-40F6-A5AD-4D7619C1BE76}"/>
    <dgm:cxn modelId="{9DC42C40-D9F2-4CED-93DF-8640A06201CA}" type="presOf" srcId="{58A92101-8189-4D93-B4F0-04452BB94CEE}" destId="{548C8BDB-6D58-4425-A1D7-70C4B1C64D75}" srcOrd="0" destOrd="0" presId="urn:microsoft.com/office/officeart/2005/8/layout/equation1"/>
    <dgm:cxn modelId="{9E9BAF85-95BE-4C3D-BC11-CC6E8C37D5F0}" srcId="{D865047A-0B4D-4CE4-8885-1E186D30C97B}" destId="{D5ED0DC9-CB69-48E6-B3A2-CB6DB04BFEB9}" srcOrd="1" destOrd="0" parTransId="{45A7FD9D-26E1-40D8-BC18-98A054682052}" sibTransId="{78B2F0DB-0E1C-4E8D-A408-3A16E23EA180}"/>
    <dgm:cxn modelId="{9A2DC922-8E7E-40A5-89F4-884F94BED8EA}" srcId="{D865047A-0B4D-4CE4-8885-1E186D30C97B}" destId="{D3CA644D-4754-4313-9995-3DB12B5A11D7}" srcOrd="4" destOrd="0" parTransId="{6B65ADEF-60E2-4F82-9E01-176F8BB39F89}" sibTransId="{7D35A317-CFBA-4C48-AF33-519BF74CDF6B}"/>
    <dgm:cxn modelId="{9207FF8E-EA9E-4F2C-888D-A594C3897574}" type="presOf" srcId="{EBAC2FC4-3B33-463E-A018-3C62328EF2C6}" destId="{A6007049-EE91-4DEA-B490-2E89D6B60955}" srcOrd="0" destOrd="0" presId="urn:microsoft.com/office/officeart/2005/8/layout/equation1"/>
    <dgm:cxn modelId="{18C07329-5782-4E48-B42D-8E6191D6E172}" type="presOf" srcId="{EC80608E-6A56-4594-94FE-3BD5EEC35D66}" destId="{CCEDB079-8075-40EB-BAD1-3F3D7A6A69CA}" srcOrd="0" destOrd="0" presId="urn:microsoft.com/office/officeart/2005/8/layout/equation1"/>
    <dgm:cxn modelId="{907087BC-57C4-489E-80C5-E90FCB7B04B2}" type="presOf" srcId="{D3CA644D-4754-4313-9995-3DB12B5A11D7}" destId="{EB5DB480-FB03-4A75-A892-3A7AC8D71E1E}" srcOrd="0" destOrd="0" presId="urn:microsoft.com/office/officeart/2005/8/layout/equation1"/>
    <dgm:cxn modelId="{2C0D3BBE-C32A-4B7C-AD72-9AF94B55FE5F}" type="presOf" srcId="{D865047A-0B4D-4CE4-8885-1E186D30C97B}" destId="{538DDE0C-EF3A-48B8-9611-648C13C604B5}" srcOrd="0" destOrd="0" presId="urn:microsoft.com/office/officeart/2005/8/layout/equation1"/>
    <dgm:cxn modelId="{DC49D17D-F053-4A04-A071-4005D60FCE01}" type="presOf" srcId="{51B2C97C-C9AE-40F6-A5AD-4D7619C1BE76}" destId="{B6BF54E3-CEB6-4881-B130-AD6B3B443DEF}" srcOrd="0" destOrd="0" presId="urn:microsoft.com/office/officeart/2005/8/layout/equation1"/>
    <dgm:cxn modelId="{78316DA6-824D-41F1-AA18-2F75A50AB5AE}" type="presOf" srcId="{E27FE232-8F89-4D73-A6E8-82FAE0124356}" destId="{3E7C2CC3-419A-4C2F-90B6-5EE0BC6D7563}" srcOrd="0" destOrd="0" presId="urn:microsoft.com/office/officeart/2005/8/layout/equation1"/>
    <dgm:cxn modelId="{5920CA75-659E-40CD-B9E8-1E3316EC794A}" type="presParOf" srcId="{538DDE0C-EF3A-48B8-9611-648C13C604B5}" destId="{A6007049-EE91-4DEA-B490-2E89D6B60955}" srcOrd="0" destOrd="0" presId="urn:microsoft.com/office/officeart/2005/8/layout/equation1"/>
    <dgm:cxn modelId="{F55B42D8-BD31-487E-8816-5C7FE897107E}" type="presParOf" srcId="{538DDE0C-EF3A-48B8-9611-648C13C604B5}" destId="{C460AFD7-F029-46C7-87CB-61DA06BDDF97}" srcOrd="1" destOrd="0" presId="urn:microsoft.com/office/officeart/2005/8/layout/equation1"/>
    <dgm:cxn modelId="{731E8930-58D0-4FFF-B382-7EFB329B5ECC}" type="presParOf" srcId="{538DDE0C-EF3A-48B8-9611-648C13C604B5}" destId="{548C8BDB-6D58-4425-A1D7-70C4B1C64D75}" srcOrd="2" destOrd="0" presId="urn:microsoft.com/office/officeart/2005/8/layout/equation1"/>
    <dgm:cxn modelId="{5E41EED9-A0FE-4F78-BFD5-9298CDE97D71}" type="presParOf" srcId="{538DDE0C-EF3A-48B8-9611-648C13C604B5}" destId="{3F8B1C62-459B-420D-B5A4-7E2CF48F24AB}" srcOrd="3" destOrd="0" presId="urn:microsoft.com/office/officeart/2005/8/layout/equation1"/>
    <dgm:cxn modelId="{1A9B3CF7-CD79-4D34-9AE6-8BD84CEDE5C7}" type="presParOf" srcId="{538DDE0C-EF3A-48B8-9611-648C13C604B5}" destId="{0047146B-29F9-4918-89A3-0F1FBD74C026}" srcOrd="4" destOrd="0" presId="urn:microsoft.com/office/officeart/2005/8/layout/equation1"/>
    <dgm:cxn modelId="{FC4C8FCD-2076-4B44-BBAA-9F4E0A77EEA5}" type="presParOf" srcId="{538DDE0C-EF3A-48B8-9611-648C13C604B5}" destId="{BE907734-DC15-4BCC-B42F-D193C3124C36}" srcOrd="5" destOrd="0" presId="urn:microsoft.com/office/officeart/2005/8/layout/equation1"/>
    <dgm:cxn modelId="{D2D4B8FA-B90D-4591-9295-823174CEEF07}" type="presParOf" srcId="{538DDE0C-EF3A-48B8-9611-648C13C604B5}" destId="{665669E1-1B4E-46B6-98FE-AEFFC00E9FDE}" srcOrd="6" destOrd="0" presId="urn:microsoft.com/office/officeart/2005/8/layout/equation1"/>
    <dgm:cxn modelId="{7986BC16-2E1D-40EC-93C9-D768C5ED012A}" type="presParOf" srcId="{538DDE0C-EF3A-48B8-9611-648C13C604B5}" destId="{7B887B74-D7F3-4926-899B-3199A0222013}" srcOrd="7" destOrd="0" presId="urn:microsoft.com/office/officeart/2005/8/layout/equation1"/>
    <dgm:cxn modelId="{86D74B7A-EA0E-419E-A36B-91D1EB6470AB}" type="presParOf" srcId="{538DDE0C-EF3A-48B8-9611-648C13C604B5}" destId="{A37F5777-97BC-4078-B714-EDB199DB1B8E}" srcOrd="8" destOrd="0" presId="urn:microsoft.com/office/officeart/2005/8/layout/equation1"/>
    <dgm:cxn modelId="{05398E48-E7DB-4AE2-9074-C7560E85A87F}" type="presParOf" srcId="{538DDE0C-EF3A-48B8-9611-648C13C604B5}" destId="{62211B01-450B-4F97-8CD9-484585C05824}" srcOrd="9" destOrd="0" presId="urn:microsoft.com/office/officeart/2005/8/layout/equation1"/>
    <dgm:cxn modelId="{10782567-5E64-4CEE-B701-7F1B0CEAA16E}" type="presParOf" srcId="{538DDE0C-EF3A-48B8-9611-648C13C604B5}" destId="{B6BF54E3-CEB6-4881-B130-AD6B3B443DEF}" srcOrd="10" destOrd="0" presId="urn:microsoft.com/office/officeart/2005/8/layout/equation1"/>
    <dgm:cxn modelId="{E329B61D-2F7C-4582-B1C9-C78529D42525}" type="presParOf" srcId="{538DDE0C-EF3A-48B8-9611-648C13C604B5}" destId="{EAEBA9B6-000A-456C-B742-7C5D45ABF090}" srcOrd="11" destOrd="0" presId="urn:microsoft.com/office/officeart/2005/8/layout/equation1"/>
    <dgm:cxn modelId="{9E978956-81D9-4CEE-B3F6-6DD6B76FEF7E}" type="presParOf" srcId="{538DDE0C-EF3A-48B8-9611-648C13C604B5}" destId="{CCEDB079-8075-40EB-BAD1-3F3D7A6A69CA}" srcOrd="12" destOrd="0" presId="urn:microsoft.com/office/officeart/2005/8/layout/equation1"/>
    <dgm:cxn modelId="{C5CE3313-4EE4-44BE-8E6D-45045BEC3A5E}" type="presParOf" srcId="{538DDE0C-EF3A-48B8-9611-648C13C604B5}" destId="{333E896B-23FC-4A62-B0B3-119794FB6D74}" srcOrd="13" destOrd="0" presId="urn:microsoft.com/office/officeart/2005/8/layout/equation1"/>
    <dgm:cxn modelId="{AD42C161-2E99-4139-8D75-EF9A13BA594F}" type="presParOf" srcId="{538DDE0C-EF3A-48B8-9611-648C13C604B5}" destId="{3E7C2CC3-419A-4C2F-90B6-5EE0BC6D7563}" srcOrd="14" destOrd="0" presId="urn:microsoft.com/office/officeart/2005/8/layout/equation1"/>
    <dgm:cxn modelId="{22AD3E5F-46DB-418F-A2D4-AE107FD8F3B2}" type="presParOf" srcId="{538DDE0C-EF3A-48B8-9611-648C13C604B5}" destId="{8B52F2DA-A447-4ABB-91B6-EBD73B73AFC7}" srcOrd="15" destOrd="0" presId="urn:microsoft.com/office/officeart/2005/8/layout/equation1"/>
    <dgm:cxn modelId="{90030EAE-FF04-4D0B-B92B-6FECD7C62D5C}" type="presParOf" srcId="{538DDE0C-EF3A-48B8-9611-648C13C604B5}" destId="{EB5DB480-FB03-4A75-A892-3A7AC8D71E1E}" srcOrd="16" destOrd="0" presId="urn:microsoft.com/office/officeart/2005/8/layout/equation1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B06CE12-7B30-4EDC-BBF8-B9FB8B593990}" type="doc">
      <dgm:prSet loTypeId="urn:microsoft.com/office/officeart/2005/8/layout/arrow2" loCatId="process" qsTypeId="urn:microsoft.com/office/officeart/2005/8/quickstyle/simple1" qsCatId="simple" csTypeId="urn:microsoft.com/office/officeart/2005/8/colors/accent1_2" csCatId="accent1" phldr="1"/>
      <dgm:spPr/>
    </dgm:pt>
    <dgm:pt modelId="{AEE7BA29-2F8F-4CD1-9ABF-0632122E7897}">
      <dgm:prSet/>
      <dgm:spPr/>
      <dgm:t>
        <a:bodyPr/>
        <a:lstStyle/>
        <a:p>
          <a:endParaRPr lang="cs-CZ"/>
        </a:p>
      </dgm:t>
    </dgm:pt>
    <dgm:pt modelId="{90D3C46E-1EE9-4B83-8DB9-67CC8179837E}" type="parTrans" cxnId="{D523E734-4F2C-46C2-8447-03149FEE688A}">
      <dgm:prSet/>
      <dgm:spPr/>
      <dgm:t>
        <a:bodyPr/>
        <a:lstStyle/>
        <a:p>
          <a:endParaRPr lang="cs-CZ"/>
        </a:p>
      </dgm:t>
    </dgm:pt>
    <dgm:pt modelId="{1221D7DA-CEE1-49A2-82FE-E8232AA77D31}" type="sibTrans" cxnId="{D523E734-4F2C-46C2-8447-03149FEE688A}">
      <dgm:prSet/>
      <dgm:spPr/>
      <dgm:t>
        <a:bodyPr/>
        <a:lstStyle/>
        <a:p>
          <a:endParaRPr lang="cs-CZ"/>
        </a:p>
      </dgm:t>
    </dgm:pt>
    <dgm:pt modelId="{359C47EE-ADDB-4E9F-ABC0-8BD1F8B33037}" type="pres">
      <dgm:prSet presAssocID="{2B06CE12-7B30-4EDC-BBF8-B9FB8B593990}" presName="arrowDiagram" presStyleCnt="0">
        <dgm:presLayoutVars>
          <dgm:chMax val="5"/>
          <dgm:dir/>
          <dgm:resizeHandles val="exact"/>
        </dgm:presLayoutVars>
      </dgm:prSet>
      <dgm:spPr/>
    </dgm:pt>
    <dgm:pt modelId="{9602F399-7D31-48AF-96A9-72BF0D95BD61}" type="pres">
      <dgm:prSet presAssocID="{2B06CE12-7B30-4EDC-BBF8-B9FB8B593990}" presName="arrow" presStyleLbl="bgShp" presStyleIdx="0" presStyleCnt="1" custScaleX="106666"/>
      <dgm:spPr/>
    </dgm:pt>
    <dgm:pt modelId="{53904C75-06B5-4384-B820-23138A239608}" type="pres">
      <dgm:prSet presAssocID="{2B06CE12-7B30-4EDC-BBF8-B9FB8B593990}" presName="arrowDiagram1" presStyleCnt="0">
        <dgm:presLayoutVars>
          <dgm:bulletEnabled val="1"/>
        </dgm:presLayoutVars>
      </dgm:prSet>
      <dgm:spPr/>
    </dgm:pt>
    <dgm:pt modelId="{70C8E94C-6F4E-43EF-B6EE-9175971EAC59}" type="pres">
      <dgm:prSet presAssocID="{AEE7BA29-2F8F-4CD1-9ABF-0632122E7897}" presName="bullet1" presStyleLbl="node1" presStyleIdx="0" presStyleCnt="1"/>
      <dgm:spPr/>
    </dgm:pt>
    <dgm:pt modelId="{3D615008-C554-4DB7-AE2F-6E794A38DF0B}" type="pres">
      <dgm:prSet presAssocID="{AEE7BA29-2F8F-4CD1-9ABF-0632122E7897}" presName="textBox1" presStyleLbl="revTx" presStyleIdx="0" presStyleCnt="1">
        <dgm:presLayoutVars>
          <dgm:bulletEnabled val="1"/>
        </dgm:presLayoutVars>
      </dgm:prSet>
      <dgm:spPr/>
    </dgm:pt>
  </dgm:ptLst>
  <dgm:cxnLst>
    <dgm:cxn modelId="{D523E734-4F2C-46C2-8447-03149FEE688A}" srcId="{2B06CE12-7B30-4EDC-BBF8-B9FB8B593990}" destId="{AEE7BA29-2F8F-4CD1-9ABF-0632122E7897}" srcOrd="0" destOrd="0" parTransId="{90D3C46E-1EE9-4B83-8DB9-67CC8179837E}" sibTransId="{1221D7DA-CEE1-49A2-82FE-E8232AA77D31}"/>
    <dgm:cxn modelId="{8724A92B-3FB5-4205-8DC4-149265CFD5C1}" type="presOf" srcId="{2B06CE12-7B30-4EDC-BBF8-B9FB8B593990}" destId="{359C47EE-ADDB-4E9F-ABC0-8BD1F8B33037}" srcOrd="0" destOrd="0" presId="urn:microsoft.com/office/officeart/2005/8/layout/arrow2"/>
    <dgm:cxn modelId="{86D95B74-0095-4413-89C4-1F345682A037}" type="presOf" srcId="{AEE7BA29-2F8F-4CD1-9ABF-0632122E7897}" destId="{3D615008-C554-4DB7-AE2F-6E794A38DF0B}" srcOrd="0" destOrd="0" presId="urn:microsoft.com/office/officeart/2005/8/layout/arrow2"/>
    <dgm:cxn modelId="{1778BFEB-97F1-4DAC-AFB1-88BE0FF8D232}" type="presParOf" srcId="{359C47EE-ADDB-4E9F-ABC0-8BD1F8B33037}" destId="{9602F399-7D31-48AF-96A9-72BF0D95BD61}" srcOrd="0" destOrd="0" presId="urn:microsoft.com/office/officeart/2005/8/layout/arrow2"/>
    <dgm:cxn modelId="{B4CB2BAB-CFC9-44AE-BCF1-059B87BD45BB}" type="presParOf" srcId="{359C47EE-ADDB-4E9F-ABC0-8BD1F8B33037}" destId="{53904C75-06B5-4384-B820-23138A239608}" srcOrd="1" destOrd="0" presId="urn:microsoft.com/office/officeart/2005/8/layout/arrow2"/>
    <dgm:cxn modelId="{7D4B2B10-4C3C-42D7-BE9B-37015DFD550F}" type="presParOf" srcId="{53904C75-06B5-4384-B820-23138A239608}" destId="{70C8E94C-6F4E-43EF-B6EE-9175971EAC59}" srcOrd="0" destOrd="0" presId="urn:microsoft.com/office/officeart/2005/8/layout/arrow2"/>
    <dgm:cxn modelId="{46A286F6-A441-4524-A20D-CDB1B37A260F}" type="presParOf" srcId="{53904C75-06B5-4384-B820-23138A239608}" destId="{3D615008-C554-4DB7-AE2F-6E794A38DF0B}" srcOrd="1" destOrd="0" presId="urn:microsoft.com/office/officeart/2005/8/layout/arrow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67524-933E-4EFB-9AF0-749605E2966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3FD15-4DED-404A-9023-5B77E3671D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67524-933E-4EFB-9AF0-749605E2966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3FD15-4DED-404A-9023-5B77E3671D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67524-933E-4EFB-9AF0-749605E2966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3FD15-4DED-404A-9023-5B77E3671D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67524-933E-4EFB-9AF0-749605E2966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3FD15-4DED-404A-9023-5B77E3671D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67524-933E-4EFB-9AF0-749605E2966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3FD15-4DED-404A-9023-5B77E3671D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67524-933E-4EFB-9AF0-749605E2966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3FD15-4DED-404A-9023-5B77E3671D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67524-933E-4EFB-9AF0-749605E2966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3FD15-4DED-404A-9023-5B77E3671D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67524-933E-4EFB-9AF0-749605E2966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3FD15-4DED-404A-9023-5B77E3671D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67524-933E-4EFB-9AF0-749605E2966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3FD15-4DED-404A-9023-5B77E3671D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67524-933E-4EFB-9AF0-749605E2966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3FD15-4DED-404A-9023-5B77E3671D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67524-933E-4EFB-9AF0-749605E2966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53FD15-4DED-404A-9023-5B77E3671D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867524-933E-4EFB-9AF0-749605E2966B}" type="datetimeFigureOut">
              <a:rPr lang="cs-CZ" smtClean="0"/>
              <a:pPr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53FD15-4DED-404A-9023-5B77E3671D3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3" Type="http://schemas.openxmlformats.org/officeDocument/2006/relationships/diagramLayout" Target="../diagrams/layout2.xml"/><Relationship Id="rId7" Type="http://schemas.openxmlformats.org/officeDocument/2006/relationships/slide" Target="slide7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openxmlformats.org/officeDocument/2006/relationships/slide" Target="slide6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04664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979712" y="1268760"/>
            <a:ext cx="5211491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2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Digitální učební materiál</a:t>
            </a:r>
            <a:endParaRPr lang="cs-CZ" sz="32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829739061"/>
              </p:ext>
            </p:extLst>
          </p:nvPr>
        </p:nvGraphicFramePr>
        <p:xfrm>
          <a:off x="539552" y="1844824"/>
          <a:ext cx="8064896" cy="268224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CZ.1.07/1.5.00/34.0891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VYS_32_INOVACE_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baseline="0" dirty="0" smtClean="0"/>
                        <a:t>349 – Příprava veřejného projevu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Vyšší odborná škola, Střední průmyslová škola a Střední odborná</a:t>
                      </a:r>
                      <a:r>
                        <a:rPr lang="cs-CZ" sz="1200" baseline="0" dirty="0" smtClean="0"/>
                        <a:t> škola řemesel a služeb, Strakonice, Zvolenská 934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Hana </a:t>
                      </a:r>
                      <a:r>
                        <a:rPr lang="cs-CZ" baseline="0" dirty="0" err="1" smtClean="0"/>
                        <a:t>Pítrová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Písemná</a:t>
                      </a:r>
                      <a:r>
                        <a:rPr lang="cs-CZ" baseline="0" dirty="0" smtClean="0"/>
                        <a:t> a ústní komunikace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</a:t>
                      </a:r>
                      <a:r>
                        <a:rPr lang="cs-CZ" dirty="0" smtClean="0"/>
                        <a:t>Podnikání-denní studium, </a:t>
                      </a:r>
                      <a:r>
                        <a:rPr lang="cs-CZ" dirty="0" smtClean="0"/>
                        <a:t>3. </a:t>
                      </a:r>
                      <a:r>
                        <a:rPr lang="cs-CZ" dirty="0" smtClean="0"/>
                        <a:t>Podnikání</a:t>
                      </a:r>
                      <a:r>
                        <a:rPr lang="cs-CZ" baseline="0" dirty="0" smtClean="0"/>
                        <a:t> -večerní studium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10. 11. 2013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332656"/>
            <a:ext cx="3800475" cy="78105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787723531"/>
              </p:ext>
            </p:extLst>
          </p:nvPr>
        </p:nvGraphicFramePr>
        <p:xfrm>
          <a:off x="571472" y="4526280"/>
          <a:ext cx="8001056" cy="23393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68861"/>
                <a:gridCol w="4032195"/>
              </a:tblGrid>
              <a:tr h="250357"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Anotace</a:t>
                      </a:r>
                      <a:endParaRPr lang="cs-CZ" sz="11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Metodický pokyn</a:t>
                      </a:r>
                      <a:endParaRPr lang="cs-CZ" sz="11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035635">
                <a:tc>
                  <a:txBody>
                    <a:bodyPr/>
                    <a:lstStyle/>
                    <a:p>
                      <a:pPr algn="l"/>
                      <a:r>
                        <a:rPr lang="cs-CZ" sz="105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obsahuje celkem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9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snímků. Po spuštění jsou na 2. snímku pokyny pro postup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práce s prezentací.</a:t>
                      </a:r>
                      <a:endParaRPr lang="cs-CZ" sz="1050" b="0" i="0" kern="1200" baseline="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Do 3. snímku je vložen </a:t>
                      </a:r>
                      <a:r>
                        <a:rPr lang="cs-CZ" sz="1050" b="0" i="0" kern="1200" baseline="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SmartArt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, který slouží jako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výchozí informace k promyšlenému veřejnému projevu ( prezentaci ) pro studenty.</a:t>
                      </a:r>
                      <a:endParaRPr lang="cs-CZ" sz="1050" b="0" i="0" kern="1200" baseline="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Ve 4. snímku jsou do </a:t>
                      </a:r>
                      <a:r>
                        <a:rPr lang="cs-CZ" sz="1050" b="0" i="0" kern="1200" baseline="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SmartArtu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vloženy hypertextové odkazy.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Tlačítky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 konkrétními názvy kapitol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lze zvolit,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 jaké konkrétní situaci  budete diskutovat, případně ji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řešit. 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( Tlačítka dokument, zpět.)</a:t>
                      </a:r>
                      <a:endParaRPr lang="cs-CZ" sz="1050" b="0" i="0" kern="1200" baseline="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endParaRPr lang="cs-CZ" sz="1050" b="0" i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r>
                        <a:rPr lang="cs-CZ" sz="105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Studentům práce zabere práce</a:t>
                      </a:r>
                      <a:r>
                        <a:rPr lang="cs-CZ" sz="105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 vysvětlením 30 minut z vyučovací hodiny.</a:t>
                      </a:r>
                    </a:p>
                    <a:p>
                      <a:pPr algn="l"/>
                      <a:endParaRPr lang="cs-CZ" sz="1050" b="0" i="0" kern="1200" baseline="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8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endParaRPr lang="cs-CZ" sz="7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00" baseline="0" dirty="0" smtClean="0"/>
                        <a:t>Materiál je určen  studentům nástavbového studia </a:t>
                      </a:r>
                      <a:r>
                        <a:rPr lang="cs-CZ" sz="1000" baseline="0" dirty="0" smtClean="0"/>
                        <a:t>Podnikání jako úvod k tématu  Příprava souvislého veřejného projevu, v jehož závěru si studenti </a:t>
                      </a:r>
                    </a:p>
                    <a:p>
                      <a:pPr algn="l"/>
                      <a:r>
                        <a:rPr lang="cs-CZ" sz="1000" baseline="0" dirty="0" smtClean="0"/>
                        <a:t>připraví samostatný projev, který </a:t>
                      </a:r>
                      <a:r>
                        <a:rPr lang="cs-CZ" sz="1000" baseline="0" dirty="0" err="1" smtClean="0"/>
                        <a:t>odprezentují</a:t>
                      </a:r>
                      <a:r>
                        <a:rPr lang="cs-CZ" sz="1000" baseline="0" dirty="0" smtClean="0"/>
                        <a:t> před spolužáky. Musí si tedy uvědomit, co vše je třeba zvládnout a připravit k úspěšnému projevu.</a:t>
                      </a:r>
                    </a:p>
                    <a:p>
                      <a:pPr algn="l"/>
                      <a:r>
                        <a:rPr lang="cs-CZ" sz="1000" baseline="0" dirty="0" smtClean="0"/>
                        <a:t>K tomu slouží 3. snímek, který je vlastně mapou  promýšlení si dané před-</a:t>
                      </a:r>
                    </a:p>
                    <a:p>
                      <a:pPr algn="l"/>
                      <a:r>
                        <a:rPr lang="cs-CZ" sz="1000" baseline="0" dirty="0" err="1" smtClean="0"/>
                        <a:t>nášky</a:t>
                      </a:r>
                      <a:r>
                        <a:rPr lang="cs-CZ" sz="1000" baseline="0" dirty="0" smtClean="0"/>
                        <a:t>. 4. snímek s vloženým </a:t>
                      </a:r>
                      <a:r>
                        <a:rPr lang="cs-CZ" sz="1000" baseline="0" dirty="0" err="1" smtClean="0"/>
                        <a:t>SmartArtem</a:t>
                      </a:r>
                      <a:r>
                        <a:rPr lang="cs-CZ" sz="1000" baseline="0" dirty="0" smtClean="0"/>
                        <a:t>  a hypertextovými odkazy pak</a:t>
                      </a:r>
                    </a:p>
                    <a:p>
                      <a:pPr algn="l"/>
                      <a:r>
                        <a:rPr lang="cs-CZ" sz="1000" baseline="0" dirty="0" smtClean="0"/>
                        <a:t>slouží k procházení jednotlivých témat. </a:t>
                      </a:r>
                    </a:p>
                    <a:p>
                      <a:pPr algn="l"/>
                      <a:r>
                        <a:rPr lang="cs-CZ" sz="1000" baseline="0" dirty="0" smtClean="0"/>
                        <a:t>Prezentace je určena ke kolektivní práci učitele se studenty, kteří jsou nu-</a:t>
                      </a:r>
                    </a:p>
                    <a:p>
                      <a:pPr algn="l"/>
                      <a:r>
                        <a:rPr lang="cs-CZ" sz="1000" baseline="0" dirty="0" err="1" smtClean="0"/>
                        <a:t>ceni</a:t>
                      </a:r>
                      <a:r>
                        <a:rPr lang="cs-CZ" sz="1000" baseline="0" dirty="0" smtClean="0"/>
                        <a:t> promýšlet jednotlivé body v kapitolách a vyjadřovat se k nim. Náplň prezentace vychází z osobních zkušeností autorky, která zároveň upozorňuje na časté chyby studentů, kteří v životě budou nuceni  veřejně  vystupovat.  Prezentovat téma i sám sebe je požadavek současnosti.</a:t>
                      </a:r>
                      <a:endParaRPr lang="cs-CZ" sz="1000" baseline="0" dirty="0" smtClean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643998" cy="868346"/>
          </a:xfrm>
          <a:solidFill>
            <a:srgbClr val="FFFF66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Postup práce s prezentací: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214422"/>
            <a:ext cx="8786874" cy="5643578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Spusťte prezentaci tlačítkem F5.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2.  </a:t>
            </a:r>
            <a:r>
              <a:rPr lang="cs-CZ" dirty="0" smtClean="0"/>
              <a:t>Do </a:t>
            </a:r>
            <a:r>
              <a:rPr lang="cs-CZ" dirty="0" smtClean="0"/>
              <a:t>3. snímku je vložen </a:t>
            </a:r>
            <a:r>
              <a:rPr lang="cs-CZ" dirty="0" err="1" smtClean="0"/>
              <a:t>SmartArt</a:t>
            </a:r>
            <a:r>
              <a:rPr lang="cs-CZ" dirty="0" smtClean="0"/>
              <a:t>, který slouží</a:t>
            </a:r>
          </a:p>
          <a:p>
            <a:pPr marL="514350" indent="-514350">
              <a:buNone/>
            </a:pPr>
            <a:r>
              <a:rPr lang="cs-CZ" dirty="0" smtClean="0"/>
              <a:t>      jako </a:t>
            </a:r>
            <a:r>
              <a:rPr lang="cs-CZ" dirty="0" smtClean="0"/>
              <a:t>informace o tématu</a:t>
            </a:r>
            <a:r>
              <a:rPr lang="cs-CZ" dirty="0" smtClean="0"/>
              <a:t> prezentace. </a:t>
            </a:r>
          </a:p>
          <a:p>
            <a:pPr marL="514350" indent="-514350">
              <a:buNone/>
            </a:pPr>
            <a:r>
              <a:rPr lang="cs-CZ" dirty="0" smtClean="0"/>
              <a:t>3.  Do 4. </a:t>
            </a:r>
            <a:r>
              <a:rPr lang="cs-CZ" dirty="0" smtClean="0"/>
              <a:t>snímku je vložen </a:t>
            </a:r>
            <a:r>
              <a:rPr lang="cs-CZ" dirty="0" err="1" smtClean="0"/>
              <a:t>SmartArt</a:t>
            </a:r>
            <a:r>
              <a:rPr lang="cs-CZ" dirty="0" smtClean="0"/>
              <a:t>, který </a:t>
            </a:r>
            <a:r>
              <a:rPr lang="cs-CZ" dirty="0" smtClean="0"/>
              <a:t>slouží k</a:t>
            </a:r>
          </a:p>
          <a:p>
            <a:pPr marL="514350" indent="-514350">
              <a:buNone/>
            </a:pPr>
            <a:r>
              <a:rPr lang="cs-CZ" dirty="0" smtClean="0"/>
              <a:t> </a:t>
            </a:r>
            <a:r>
              <a:rPr lang="cs-CZ" dirty="0" smtClean="0"/>
              <a:t>     vlastní práci s ní. Po spuštění prezentace klepnu-tím myši na příslušnou kapitolu se dostanete </a:t>
            </a:r>
          </a:p>
          <a:p>
            <a:pPr marL="514350" indent="-514350">
              <a:buNone/>
            </a:pPr>
            <a:r>
              <a:rPr lang="cs-CZ" dirty="0" smtClean="0"/>
              <a:t> </a:t>
            </a:r>
            <a:r>
              <a:rPr lang="cs-CZ" dirty="0" smtClean="0"/>
              <a:t>     na její obsah, po vyčerpání uvedených témat </a:t>
            </a:r>
          </a:p>
          <a:p>
            <a:pPr marL="514350" indent="-514350">
              <a:buNone/>
            </a:pPr>
            <a:r>
              <a:rPr lang="cs-CZ" dirty="0" smtClean="0"/>
              <a:t> </a:t>
            </a:r>
            <a:r>
              <a:rPr lang="cs-CZ" dirty="0" smtClean="0"/>
              <a:t>     se tlačítkem zpět vrátíte na 4. snímek.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274638"/>
            <a:ext cx="8858312" cy="3297238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VZHŮRU   K  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ÚSPĚŠNÉ   PREZENTACI</a:t>
            </a:r>
            <a:b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b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  VŠE   MUSÍME   PROMYSLET</a:t>
            </a:r>
            <a:endParaRPr lang="cs-CZ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" name="Diagram 2"/>
          <p:cNvGraphicFramePr/>
          <p:nvPr/>
        </p:nvGraphicFramePr>
        <p:xfrm>
          <a:off x="0" y="1571612"/>
          <a:ext cx="9144000" cy="55007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  VŠE   MUSÍME   ZVLÁDNOUT</a:t>
            </a:r>
            <a:endParaRPr lang="cs-CZ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Diagram 3"/>
          <p:cNvGraphicFramePr/>
          <p:nvPr/>
        </p:nvGraphicFramePr>
        <p:xfrm>
          <a:off x="0" y="1500174"/>
          <a:ext cx="9144000" cy="53578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lačítko akce: Dokument 4">
            <a:hlinkClick r:id="" action="ppaction://hlinkshowjump?jump=nextslide" highlightClick="1"/>
          </p:cNvPr>
          <p:cNvSpPr/>
          <p:nvPr/>
        </p:nvSpPr>
        <p:spPr>
          <a:xfrm>
            <a:off x="1428728" y="4000504"/>
            <a:ext cx="1285884" cy="1428760"/>
          </a:xfrm>
          <a:prstGeom prst="actionButtonDocumen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VHODNÉ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</a:t>
            </a:r>
            <a:r>
              <a:rPr lang="cs-CZ" sz="20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ČENÍ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lačítko akce: Dokument 5">
            <a:hlinkClick r:id="rId6" action="ppaction://hlinksldjump" highlightClick="1"/>
          </p:cNvPr>
          <p:cNvSpPr/>
          <p:nvPr/>
        </p:nvSpPr>
        <p:spPr>
          <a:xfrm>
            <a:off x="2857488" y="3000372"/>
            <a:ext cx="1428760" cy="1428760"/>
          </a:xfrm>
          <a:prstGeom prst="actionButtonDocumen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PROSTOR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POMŮCKY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lačítko akce: Dokument 6">
            <a:hlinkClick r:id="rId7" action="ppaction://hlinksldjump" highlightClick="1"/>
          </p:cNvPr>
          <p:cNvSpPr/>
          <p:nvPr/>
        </p:nvSpPr>
        <p:spPr>
          <a:xfrm>
            <a:off x="4572000" y="2357430"/>
            <a:ext cx="1357322" cy="1285884"/>
          </a:xfrm>
          <a:prstGeom prst="actionButtonDocumen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NERVOZITA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TRÉMA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lačítko akce: Dokument 7">
            <a:hlinkClick r:id="rId8" action="ppaction://hlinksldjump" highlightClick="1"/>
          </p:cNvPr>
          <p:cNvSpPr/>
          <p:nvPr/>
        </p:nvSpPr>
        <p:spPr>
          <a:xfrm>
            <a:off x="6143636" y="2214554"/>
            <a:ext cx="1428760" cy="1285884"/>
          </a:xfrm>
          <a:prstGeom prst="actionButtonDocumen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ŘEČ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CHOVÁNÍ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VHODNÉ   OBLEČENÍ</a:t>
            </a:r>
            <a:endParaRPr lang="cs-CZ" b="1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cs-CZ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ŽENY</a:t>
            </a:r>
            <a:endParaRPr lang="cs-CZ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42844" y="2174874"/>
            <a:ext cx="4354544" cy="4683125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Kostýmek, vysoké </a:t>
            </a:r>
            <a:r>
              <a:rPr lang="cs-CZ" dirty="0" err="1" smtClean="0"/>
              <a:t>podpadky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Kostýmek, nižší </a:t>
            </a:r>
            <a:r>
              <a:rPr lang="cs-CZ" dirty="0" err="1" smtClean="0"/>
              <a:t>podpadky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Kalhoty</a:t>
            </a:r>
          </a:p>
          <a:p>
            <a:pPr>
              <a:buFontTx/>
              <a:buChar char="-"/>
            </a:pPr>
            <a:r>
              <a:rPr lang="cs-CZ" dirty="0" smtClean="0"/>
              <a:t>Neformální pohodlné oblečení</a:t>
            </a:r>
          </a:p>
          <a:p>
            <a:pPr>
              <a:buFontTx/>
              <a:buChar char="-"/>
            </a:pPr>
            <a:r>
              <a:rPr lang="cs-CZ" dirty="0" smtClean="0"/>
              <a:t>Nenápadné šperky</a:t>
            </a:r>
          </a:p>
          <a:p>
            <a:pPr>
              <a:buFontTx/>
              <a:buChar char="-"/>
            </a:pPr>
            <a:r>
              <a:rPr lang="cs-CZ" dirty="0" smtClean="0"/>
              <a:t>Nápadné šperky</a:t>
            </a:r>
          </a:p>
          <a:p>
            <a:pPr>
              <a:buFontTx/>
              <a:buChar char="-"/>
            </a:pPr>
            <a:r>
              <a:rPr lang="cs-CZ" dirty="0" smtClean="0"/>
              <a:t>Cinkající náramek</a:t>
            </a:r>
          </a:p>
          <a:p>
            <a:pPr>
              <a:buFontTx/>
              <a:buChar char="-"/>
            </a:pPr>
            <a:r>
              <a:rPr lang="cs-CZ" dirty="0" smtClean="0"/>
              <a:t>Parfém</a:t>
            </a:r>
          </a:p>
          <a:p>
            <a:pPr>
              <a:buFontTx/>
              <a:buChar char="-"/>
            </a:pPr>
            <a:r>
              <a:rPr lang="cs-CZ" dirty="0" smtClean="0"/>
              <a:t>Účes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cs-CZ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MUŽI</a:t>
            </a:r>
            <a:endParaRPr lang="cs-CZ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>
          <a:xfrm>
            <a:off x="4645025" y="2174874"/>
            <a:ext cx="4356131" cy="4683125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Oblek</a:t>
            </a:r>
          </a:p>
          <a:p>
            <a:pPr>
              <a:buFontTx/>
              <a:buChar char="-"/>
            </a:pPr>
            <a:r>
              <a:rPr lang="cs-CZ" dirty="0" smtClean="0"/>
              <a:t>Džíny a košile</a:t>
            </a:r>
          </a:p>
          <a:p>
            <a:pPr>
              <a:buFontTx/>
              <a:buChar char="-"/>
            </a:pPr>
            <a:r>
              <a:rPr lang="cs-CZ" dirty="0" smtClean="0"/>
              <a:t>Džíny a tričko</a:t>
            </a:r>
          </a:p>
          <a:p>
            <a:pPr>
              <a:buFontTx/>
              <a:buChar char="-"/>
            </a:pPr>
            <a:r>
              <a:rPr lang="cs-CZ" dirty="0" smtClean="0"/>
              <a:t>Látkové kalhoty a košile</a:t>
            </a:r>
          </a:p>
          <a:p>
            <a:pPr>
              <a:buFontTx/>
              <a:buChar char="-"/>
            </a:pPr>
            <a:r>
              <a:rPr lang="cs-CZ" dirty="0" smtClean="0"/>
              <a:t>Látkové kalhoty </a:t>
            </a:r>
            <a:r>
              <a:rPr lang="cs-CZ" dirty="0" smtClean="0"/>
              <a:t>a tričko</a:t>
            </a:r>
          </a:p>
          <a:p>
            <a:pPr>
              <a:buFontTx/>
              <a:buChar char="-"/>
            </a:pPr>
            <a:r>
              <a:rPr lang="cs-CZ" dirty="0" smtClean="0"/>
              <a:t>Sandály</a:t>
            </a:r>
          </a:p>
          <a:p>
            <a:pPr>
              <a:buFontTx/>
              <a:buChar char="-"/>
            </a:pPr>
            <a:r>
              <a:rPr lang="cs-CZ" dirty="0" smtClean="0"/>
              <a:t>Polobotky</a:t>
            </a:r>
          </a:p>
          <a:p>
            <a:pPr>
              <a:buFontTx/>
              <a:buChar char="-"/>
            </a:pPr>
            <a:r>
              <a:rPr lang="cs-CZ" dirty="0" smtClean="0"/>
              <a:t>Extravagantní účes</a:t>
            </a:r>
          </a:p>
          <a:p>
            <a:pPr>
              <a:buFontTx/>
              <a:buChar char="-"/>
            </a:pPr>
            <a:r>
              <a:rPr lang="cs-CZ" dirty="0" smtClean="0"/>
              <a:t>Nenápadný účes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8" name="Tlačítko akce: Zpět nebo Předchozí 7">
            <a:hlinkClick r:id="" action="ppaction://hlinkshowjump?jump=previousslide" highlightClick="1"/>
          </p:cNvPr>
          <p:cNvSpPr/>
          <p:nvPr/>
        </p:nvSpPr>
        <p:spPr>
          <a:xfrm>
            <a:off x="7786710" y="6215082"/>
            <a:ext cx="714380" cy="42862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572560" cy="1143000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PŘÍPRAVA   PROSTORU,   POMŮCEK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  předem připraven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28596" y="2174875"/>
            <a:ext cx="4068792" cy="3951288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Přijdete až na přednášku,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 protože předpokládáte, že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 vše máte připraveno.</a:t>
            </a:r>
          </a:p>
          <a:p>
            <a:pPr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Přijdete dříve, zkontrolujte: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 - osvětlení,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 - pomůcky,</a:t>
            </a:r>
          </a:p>
          <a:p>
            <a:pPr>
              <a:buNone/>
            </a:pPr>
            <a:r>
              <a:rPr lang="cs-CZ" dirty="0" smtClean="0"/>
              <a:t>     - funkčnost techniky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Připravíte si ho sami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3437" y="2174875"/>
            <a:ext cx="4357719" cy="395128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-  Vyvětrejte</a:t>
            </a:r>
          </a:p>
          <a:p>
            <a:pPr>
              <a:buNone/>
            </a:pPr>
            <a:r>
              <a:rPr lang="cs-CZ" dirty="0" smtClean="0"/>
              <a:t>-  Připravte si funkční techniku, 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zkontrolujte pomůcky</a:t>
            </a:r>
          </a:p>
          <a:p>
            <a:pPr>
              <a:buFontTx/>
              <a:buChar char="-"/>
            </a:pPr>
            <a:r>
              <a:rPr lang="cs-CZ" dirty="0" smtClean="0"/>
              <a:t>Zkontrolujte osvětlení prostoru</a:t>
            </a:r>
          </a:p>
          <a:p>
            <a:pPr>
              <a:buFontTx/>
              <a:buChar char="-"/>
            </a:pPr>
            <a:r>
              <a:rPr lang="cs-CZ" dirty="0" smtClean="0"/>
              <a:t>Případně prostor vyzdobte</a:t>
            </a:r>
          </a:p>
          <a:p>
            <a:pPr>
              <a:buNone/>
            </a:pPr>
            <a:r>
              <a:rPr lang="cs-CZ" dirty="0" smtClean="0"/>
              <a:t>Připravíte –li si pomůcky pro poslu-</a:t>
            </a:r>
          </a:p>
          <a:p>
            <a:pPr>
              <a:buNone/>
            </a:pPr>
            <a:r>
              <a:rPr lang="cs-CZ" dirty="0" err="1" smtClean="0"/>
              <a:t>chače</a:t>
            </a:r>
            <a:r>
              <a:rPr lang="cs-CZ" dirty="0" smtClean="0"/>
              <a:t>: a) rozdáte je předem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         b) rozdáte je během akce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         c) mají je k dispozici po akci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</p:txBody>
      </p:sp>
      <p:sp>
        <p:nvSpPr>
          <p:cNvPr id="8" name="Tlačítko akce: Zpět nebo Předchozí 7">
            <a:hlinkClick r:id="rId2" action="ppaction://hlinksldjump" highlightClick="1"/>
          </p:cNvPr>
          <p:cNvSpPr/>
          <p:nvPr/>
        </p:nvSpPr>
        <p:spPr>
          <a:xfrm>
            <a:off x="7643834" y="6215082"/>
            <a:ext cx="78581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Projevy trémy (je třeba zvládnout, případně potlačit)</a:t>
            </a:r>
          </a:p>
          <a:p>
            <a:pPr>
              <a:buNone/>
            </a:pPr>
            <a:r>
              <a:rPr lang="cs-CZ" dirty="0" smtClean="0"/>
              <a:t>pocení, červenání se, celková roztržitost, nesouvislý</a:t>
            </a:r>
          </a:p>
          <a:p>
            <a:pPr>
              <a:buNone/>
            </a:pPr>
            <a:r>
              <a:rPr lang="cs-CZ" dirty="0" smtClean="0"/>
              <a:t>mluvený projev, zadrhávání, koktání, časté opak. slov,</a:t>
            </a:r>
          </a:p>
          <a:p>
            <a:pPr>
              <a:buNone/>
            </a:pPr>
            <a:r>
              <a:rPr lang="cs-CZ" dirty="0" smtClean="0"/>
              <a:t>hraní si s předměty, neustálé přecházení….</a:t>
            </a:r>
          </a:p>
          <a:p>
            <a:pPr>
              <a:buNone/>
            </a:pPr>
            <a:r>
              <a:rPr lang="cs-CZ" dirty="0" smtClean="0"/>
              <a:t>Jak se jí zbavit, nebo alespoň potlačit</a:t>
            </a:r>
          </a:p>
          <a:p>
            <a:pPr>
              <a:buNone/>
            </a:pPr>
            <a:r>
              <a:rPr lang="cs-CZ" dirty="0" smtClean="0"/>
              <a:t>Projev mít promyšlený, připravený, případně se ho na-</a:t>
            </a:r>
          </a:p>
          <a:p>
            <a:pPr>
              <a:buNone/>
            </a:pPr>
            <a:r>
              <a:rPr lang="cs-CZ" dirty="0" smtClean="0"/>
              <a:t>učit zcela, nebo částečně zpaměti, zhluboka dýchat,</a:t>
            </a:r>
          </a:p>
          <a:p>
            <a:pPr>
              <a:buNone/>
            </a:pPr>
            <a:r>
              <a:rPr lang="cs-CZ" dirty="0" smtClean="0"/>
              <a:t>což omezuje strach, okysličuje mozek</a:t>
            </a:r>
          </a:p>
          <a:p>
            <a:pPr>
              <a:buNone/>
            </a:pPr>
            <a:r>
              <a:rPr lang="cs-CZ" dirty="0" smtClean="0"/>
              <a:t>Vy sami trpíte trémou? Projevy, řešení?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Tlačítko akce: Zpět nebo Předchozí 3">
            <a:hlinkClick r:id="rId2" action="ppaction://hlinksldjump" highlightClick="1"/>
          </p:cNvPr>
          <p:cNvSpPr/>
          <p:nvPr/>
        </p:nvSpPr>
        <p:spPr>
          <a:xfrm>
            <a:off x="7715272" y="6286520"/>
            <a:ext cx="785818" cy="57148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NERVOZITA, TRÉMA</a:t>
            </a:r>
            <a:endParaRPr lang="cs-CZ" b="1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572560" cy="868346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ŘEČ  A  CHOVÁNÍ</a:t>
            </a:r>
            <a:endParaRPr lang="cs-CZ" b="1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42844" y="1285860"/>
            <a:ext cx="4429156" cy="5572140"/>
          </a:xfrm>
        </p:spPr>
        <p:txBody>
          <a:bodyPr>
            <a:normAutofit fontScale="85000" lnSpcReduction="20000"/>
          </a:bodyPr>
          <a:lstStyle/>
          <a:p>
            <a:pPr>
              <a:buFontTx/>
              <a:buChar char="-"/>
            </a:pPr>
            <a:r>
              <a:rPr lang="cs-CZ" dirty="0" smtClean="0"/>
              <a:t>Projev si pečlivě připravte</a:t>
            </a:r>
          </a:p>
          <a:p>
            <a:pPr>
              <a:buFontTx/>
              <a:buChar char="-"/>
            </a:pPr>
            <a:r>
              <a:rPr lang="cs-CZ" dirty="0" smtClean="0"/>
              <a:t>Mluvte spisovně</a:t>
            </a:r>
          </a:p>
          <a:p>
            <a:pPr>
              <a:buFontTx/>
              <a:buChar char="-"/>
            </a:pPr>
            <a:r>
              <a:rPr lang="cs-CZ" dirty="0" smtClean="0"/>
              <a:t>Podle Vašich řečnických</a:t>
            </a:r>
          </a:p>
          <a:p>
            <a:pPr>
              <a:buNone/>
            </a:pPr>
            <a:r>
              <a:rPr lang="cs-CZ" dirty="0" smtClean="0"/>
              <a:t>schopností si jej napište, na-</a:t>
            </a:r>
          </a:p>
          <a:p>
            <a:pPr>
              <a:buNone/>
            </a:pPr>
            <a:r>
              <a:rPr lang="cs-CZ" dirty="0" smtClean="0"/>
              <a:t>učte zcela, nebo částečně</a:t>
            </a:r>
          </a:p>
          <a:p>
            <a:pPr>
              <a:buNone/>
            </a:pPr>
            <a:r>
              <a:rPr lang="cs-CZ" dirty="0" err="1" smtClean="0"/>
              <a:t>zpaměni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Rozvrhněte si vyhrazený čas:</a:t>
            </a:r>
          </a:p>
          <a:p>
            <a:r>
              <a:rPr lang="cs-CZ" dirty="0" smtClean="0"/>
              <a:t>70 % z něho věnujte tomu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 co musíte sdělit,</a:t>
            </a:r>
          </a:p>
          <a:p>
            <a:r>
              <a:rPr lang="cs-CZ" dirty="0" smtClean="0"/>
              <a:t>20 % co ještě chcete sdělit,</a:t>
            </a:r>
          </a:p>
          <a:p>
            <a:r>
              <a:rPr lang="cs-CZ" dirty="0" smtClean="0"/>
              <a:t>10 % dotazy, vysvětlení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357298"/>
            <a:ext cx="4352956" cy="5500702"/>
          </a:xfrm>
        </p:spPr>
        <p:txBody>
          <a:bodyPr>
            <a:normAutofit fontScale="85000" lnSpcReduction="20000"/>
          </a:bodyPr>
          <a:lstStyle/>
          <a:p>
            <a:pPr>
              <a:buFontTx/>
              <a:buChar char="-"/>
            </a:pPr>
            <a:r>
              <a:rPr lang="cs-CZ" dirty="0" smtClean="0"/>
              <a:t>C</a:t>
            </a:r>
            <a:r>
              <a:rPr lang="cs-CZ" dirty="0" smtClean="0"/>
              <a:t>elkový projev ovlivňují i Vaši posluchači.</a:t>
            </a:r>
          </a:p>
          <a:p>
            <a:pPr>
              <a:buNone/>
            </a:pPr>
            <a:r>
              <a:rPr lang="cs-CZ" dirty="0" smtClean="0"/>
              <a:t>- Je nutno dát pozor na: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 - gesta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 - mimiku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 - artikulaci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 - celkovou řeč Vašeho těla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 - </a:t>
            </a:r>
            <a:r>
              <a:rPr lang="cs-CZ" dirty="0" err="1" smtClean="0"/>
              <a:t>rozesazení</a:t>
            </a:r>
            <a:r>
              <a:rPr lang="cs-CZ" dirty="0" smtClean="0"/>
              <a:t> posluchačů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 - řeč těla posluchačů, která 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    nám zprostředkovává 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    zpětnou vazbu, informuje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    o úspěchu prezentace.</a:t>
            </a:r>
          </a:p>
          <a:p>
            <a:pPr>
              <a:buNone/>
            </a:pPr>
            <a:r>
              <a:rPr lang="cs-CZ" sz="3200" dirty="0" smtClean="0"/>
              <a:t> </a:t>
            </a:r>
            <a:r>
              <a:rPr lang="cs-CZ" sz="3200" dirty="0" smtClean="0"/>
              <a:t>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Tlačítko akce: Zpět nebo Předchozí 5">
            <a:hlinkClick r:id="rId2" action="ppaction://hlinksldjump" highlightClick="1"/>
          </p:cNvPr>
          <p:cNvSpPr/>
          <p:nvPr/>
        </p:nvSpPr>
        <p:spPr>
          <a:xfrm>
            <a:off x="7429520" y="5929330"/>
            <a:ext cx="1000132" cy="71438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Materiál: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Archiv autorky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</TotalTime>
  <Words>740</Words>
  <Application>Microsoft Office PowerPoint</Application>
  <PresentationFormat>Předvádění na obrazovce (4:3)</PresentationFormat>
  <Paragraphs>145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Postup práce s prezentací: </vt:lpstr>
      <vt:lpstr>VZHŮRU   K   ÚSPĚŠNÉ   PREZENTACI   CO   VŠE   MUSÍME   PROMYSLET</vt:lpstr>
      <vt:lpstr>  CO   VŠE   MUSÍME   ZVLÁDNOUT</vt:lpstr>
      <vt:lpstr>VHODNÉ   OBLEČENÍ</vt:lpstr>
      <vt:lpstr>PŘÍPRAVA   PROSTORU,   POMŮCEK</vt:lpstr>
      <vt:lpstr>NERVOZITA, TRÉMA</vt:lpstr>
      <vt:lpstr>       ŘEČ  A  CHOVÁNÍ</vt:lpstr>
      <vt:lpstr>Materiál: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Jak zvládnout prezentaci</dc:title>
  <dc:creator>leno</dc:creator>
  <cp:lastModifiedBy>leno</cp:lastModifiedBy>
  <cp:revision>31</cp:revision>
  <dcterms:created xsi:type="dcterms:W3CDTF">2013-11-09T14:33:37Z</dcterms:created>
  <dcterms:modified xsi:type="dcterms:W3CDTF">2013-11-10T11:36:50Z</dcterms:modified>
</cp:coreProperties>
</file>