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mid" ContentType="audio/unknown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7" r:id="rId3"/>
    <p:sldId id="256" r:id="rId4"/>
    <p:sldId id="258" r:id="rId5"/>
    <p:sldId id="257" r:id="rId6"/>
    <p:sldId id="260" r:id="rId7"/>
    <p:sldId id="261" r:id="rId8"/>
    <p:sldId id="263" r:id="rId9"/>
    <p:sldId id="262" r:id="rId10"/>
    <p:sldId id="265" r:id="rId11"/>
    <p:sldId id="264" r:id="rId12"/>
    <p:sldId id="268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8C061-381D-48AD-A1B1-9FE89C1FD72C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579C-9FC7-420F-B5E5-57005CCE3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37624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8C061-381D-48AD-A1B1-9FE89C1FD72C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579C-9FC7-420F-B5E5-57005CCE3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8881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8C061-381D-48AD-A1B1-9FE89C1FD72C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579C-9FC7-420F-B5E5-57005CCE3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543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8C061-381D-48AD-A1B1-9FE89C1FD72C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579C-9FC7-420F-B5E5-57005CCE3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3235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8C061-381D-48AD-A1B1-9FE89C1FD72C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579C-9FC7-420F-B5E5-57005CCE3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610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8C061-381D-48AD-A1B1-9FE89C1FD72C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579C-9FC7-420F-B5E5-57005CCE3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384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8C061-381D-48AD-A1B1-9FE89C1FD72C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579C-9FC7-420F-B5E5-57005CCE3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934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8C061-381D-48AD-A1B1-9FE89C1FD72C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579C-9FC7-420F-B5E5-57005CCE3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990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8C061-381D-48AD-A1B1-9FE89C1FD72C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579C-9FC7-420F-B5E5-57005CCE3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3690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8C061-381D-48AD-A1B1-9FE89C1FD72C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579C-9FC7-420F-B5E5-57005CCE3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4042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8C061-381D-48AD-A1B1-9FE89C1FD72C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579C-9FC7-420F-B5E5-57005CCE3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4693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E8C061-381D-48AD-A1B1-9FE89C1FD72C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20579C-9FC7-420F-B5E5-57005CCE3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4470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microsoft.com/office/2007/relationships/media" Target="../media/media2.wav"/><Relationship Id="rId7" Type="http://schemas.openxmlformats.org/officeDocument/2006/relationships/image" Target="../media/image25.wmf"/><Relationship Id="rId2" Type="http://schemas.openxmlformats.org/officeDocument/2006/relationships/audio" Target="../media/media1.mid"/><Relationship Id="rId1" Type="http://schemas.microsoft.com/office/2007/relationships/media" Target="../media/media1.mid"/><Relationship Id="rId6" Type="http://schemas.openxmlformats.org/officeDocument/2006/relationships/image" Target="../media/image24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Název </a:t>
            </a:r>
            <a:r>
              <a:rPr lang="cs-CZ" sz="2800" dirty="0"/>
              <a:t>školy:       </a:t>
            </a:r>
            <a:r>
              <a:rPr lang="cs-CZ" sz="2800" dirty="0" smtClean="0"/>
              <a:t>Základní škola </a:t>
            </a:r>
            <a:r>
              <a:rPr lang="cs-CZ" sz="2800" dirty="0"/>
              <a:t>J. E. Purkyně </a:t>
            </a:r>
            <a:r>
              <a:rPr lang="cs-CZ" sz="2800" dirty="0" smtClean="0"/>
              <a:t>a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Základní umělecká škola </a:t>
            </a:r>
            <a:r>
              <a:rPr lang="cs-CZ" sz="2800" dirty="0"/>
              <a:t>Libochovice</a:t>
            </a:r>
          </a:p>
          <a:p>
            <a:pPr marL="0" indent="0">
              <a:buNone/>
            </a:pPr>
            <a:r>
              <a:rPr lang="cs-CZ" sz="2800" dirty="0" smtClean="0"/>
              <a:t>     Autor</a:t>
            </a:r>
            <a:r>
              <a:rPr lang="cs-CZ" sz="2800" dirty="0"/>
              <a:t>:                  Mgr. Zuzana Chloubová</a:t>
            </a:r>
          </a:p>
          <a:p>
            <a:pPr marL="0" indent="0">
              <a:buNone/>
            </a:pPr>
            <a:r>
              <a:rPr lang="cs-CZ" sz="2800" dirty="0" smtClean="0"/>
              <a:t>     Název</a:t>
            </a:r>
            <a:r>
              <a:rPr lang="cs-CZ" sz="2800"/>
              <a:t>:                 </a:t>
            </a:r>
            <a:r>
              <a:rPr lang="cs-CZ" sz="2800" smtClean="0"/>
              <a:t>VY_32_INOVACE_04 </a:t>
            </a:r>
            <a:r>
              <a:rPr lang="cs-CZ" sz="2800" dirty="0"/>
              <a:t>_ </a:t>
            </a:r>
            <a:r>
              <a:rPr lang="cs-CZ" sz="2800" dirty="0" err="1" smtClean="0"/>
              <a:t>PRV_Vzduch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Téma</a:t>
            </a:r>
            <a:r>
              <a:rPr lang="cs-CZ" sz="2800" dirty="0"/>
              <a:t>:                   </a:t>
            </a:r>
            <a:r>
              <a:rPr lang="cs-CZ" sz="2800" dirty="0" smtClean="0"/>
              <a:t>Vzduch - prezentace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    Číslo </a:t>
            </a:r>
            <a:r>
              <a:rPr lang="cs-CZ" sz="2800" dirty="0"/>
              <a:t>projektu:    CZ.1.07/1.4.00/21.2803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32657"/>
            <a:ext cx="4524375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1746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Prezentace slouží k vysvětlení pojmu „Vzduch“ </a:t>
            </a:r>
          </a:p>
          <a:p>
            <a:pPr marL="0" indent="0">
              <a:buNone/>
            </a:pPr>
            <a:r>
              <a:rPr lang="cs-CZ" dirty="0" smtClean="0"/>
              <a:t>a k pochopení jeho významu jako jedné ze základních podmínek života na Zemi. </a:t>
            </a:r>
          </a:p>
          <a:p>
            <a:pPr marL="0" indent="0">
              <a:buNone/>
            </a:pPr>
            <a:r>
              <a:rPr lang="cs-CZ" dirty="0" smtClean="0"/>
              <a:t>Důležité je i povědomí o nutnosti ochrany ovzduší.</a:t>
            </a:r>
          </a:p>
          <a:p>
            <a:pPr marL="0" indent="0">
              <a:buNone/>
            </a:pPr>
            <a:r>
              <a:rPr lang="cs-CZ" dirty="0" smtClean="0"/>
              <a:t>Obrazový materiál má přispět k lepší představě, upevnění jednotlivých pojmů a vyvození hesel, které se dodatečně objeví.</a:t>
            </a:r>
          </a:p>
          <a:p>
            <a:pPr marL="0" indent="0">
              <a:buNone/>
            </a:pPr>
            <a:r>
              <a:rPr lang="cs-CZ" dirty="0" smtClean="0"/>
              <a:t>Prezentace je přiměřena věku a vnímání žáků třetích tříd, kterým je určena, a vychází z témat RVP.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1986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VZDUCH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6400" dirty="0" smtClean="0"/>
              <a:t> je všude kolem nás</a:t>
            </a:r>
          </a:p>
          <a:p>
            <a:pPr>
              <a:buFont typeface="Wingdings" pitchFamily="2" charset="2"/>
              <a:buChar char="v"/>
            </a:pPr>
            <a:r>
              <a:rPr lang="cs-CZ" sz="6500" dirty="0" smtClean="0"/>
              <a:t> je to bezbarvá směs plynů</a:t>
            </a:r>
          </a:p>
          <a:p>
            <a:pPr>
              <a:buFont typeface="Wingdings" pitchFamily="2" charset="2"/>
              <a:buChar char="v"/>
            </a:pPr>
            <a:r>
              <a:rPr lang="cs-CZ" sz="6500" dirty="0" smtClean="0"/>
              <a:t> skládá se z: </a:t>
            </a:r>
            <a:r>
              <a:rPr lang="cs-CZ" sz="6500" dirty="0" smtClean="0">
                <a:solidFill>
                  <a:srgbClr val="FF0000"/>
                </a:solidFill>
              </a:rPr>
              <a:t>dusíku</a:t>
            </a:r>
          </a:p>
          <a:p>
            <a:pPr marL="0" indent="0">
              <a:buNone/>
            </a:pPr>
            <a:r>
              <a:rPr lang="cs-CZ" sz="6500" dirty="0" smtClean="0">
                <a:solidFill>
                  <a:srgbClr val="FF0000"/>
                </a:solidFill>
              </a:rPr>
              <a:t>                          kyslíku</a:t>
            </a:r>
          </a:p>
          <a:p>
            <a:pPr marL="0" indent="0">
              <a:buNone/>
            </a:pPr>
            <a:r>
              <a:rPr lang="cs-CZ" sz="6500" dirty="0">
                <a:solidFill>
                  <a:srgbClr val="FF0000"/>
                </a:solidFill>
              </a:rPr>
              <a:t> </a:t>
            </a:r>
            <a:r>
              <a:rPr lang="cs-CZ" sz="6500" dirty="0" smtClean="0">
                <a:solidFill>
                  <a:srgbClr val="FF0000"/>
                </a:solidFill>
              </a:rPr>
              <a:t>                         oxidu uhličitého</a:t>
            </a:r>
          </a:p>
          <a:p>
            <a:pPr marL="0" indent="0">
              <a:buNone/>
            </a:pPr>
            <a:r>
              <a:rPr lang="cs-CZ" sz="6500" dirty="0"/>
              <a:t> </a:t>
            </a:r>
            <a:r>
              <a:rPr lang="cs-CZ" sz="6500" dirty="0" smtClean="0"/>
              <a:t>          </a:t>
            </a:r>
            <a:r>
              <a:rPr lang="cs-CZ" sz="6500" dirty="0" smtClean="0">
                <a:solidFill>
                  <a:srgbClr val="FF0000"/>
                </a:solidFill>
              </a:rPr>
              <a:t>vzácných plynů (neon, helium…)</a:t>
            </a:r>
          </a:p>
          <a:p>
            <a:pPr marL="0" indent="0">
              <a:buNone/>
            </a:pPr>
            <a:r>
              <a:rPr lang="cs-CZ" sz="6500" dirty="0">
                <a:solidFill>
                  <a:srgbClr val="FF0000"/>
                </a:solidFill>
              </a:rPr>
              <a:t> </a:t>
            </a:r>
            <a:r>
              <a:rPr lang="cs-CZ" sz="6500" dirty="0" smtClean="0">
                <a:solidFill>
                  <a:srgbClr val="FF0000"/>
                </a:solidFill>
              </a:rPr>
              <a:t>                         vodní páry</a:t>
            </a:r>
            <a:endParaRPr lang="cs-CZ" sz="6500" dirty="0">
              <a:solidFill>
                <a:srgbClr val="FF0000"/>
              </a:solidFill>
            </a:endParaRPr>
          </a:p>
        </p:txBody>
      </p:sp>
      <p:pic>
        <p:nvPicPr>
          <p:cNvPr id="1029" name="Picture 5" descr="C:\Users\Škola\AppData\Local\Microsoft\Windows\Temporary Internet Files\Content.IE5\5LNEZCJ5\MC9004373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92696"/>
            <a:ext cx="2088232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5740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Kde všude je vzduch?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4000" dirty="0" smtClean="0"/>
              <a:t>tvoří plynný obal kolem Země,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tzv. atmosféru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/>
              <a:t> </a:t>
            </a:r>
            <a:r>
              <a:rPr lang="cs-CZ" sz="4000" dirty="0" smtClean="0"/>
              <a:t>je obsažen ve vodě a v půdě</a:t>
            </a:r>
            <a:endParaRPr lang="cs-CZ" dirty="0"/>
          </a:p>
        </p:txBody>
      </p:sp>
      <p:pic>
        <p:nvPicPr>
          <p:cNvPr id="1026" name="Picture 2" descr="C:\Users\Škola\AppData\Local\Microsoft\Windows\Temporary Internet Files\Content.IE5\5LNEZCJ5\MP9004447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717032"/>
            <a:ext cx="3031232" cy="262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kola\AppData\Local\Microsoft\Windows\Temporary Internet Files\Content.IE5\98VKSWKP\MP9004317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92000"/>
            <a:ext cx="3075856" cy="2472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9048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Kyslík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0" name="Picture 2" descr="C:\Users\Škola\AppData\Local\Microsoft\Windows\Temporary Internet Files\Content.IE5\5LNEZCJ5\MP9004018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7430" y="326269"/>
            <a:ext cx="2081784" cy="1950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4000" dirty="0" smtClean="0"/>
              <a:t> podporuje hoření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/>
              <a:t>d</a:t>
            </a:r>
            <a:r>
              <a:rPr lang="cs-CZ" sz="4000" dirty="0" smtClean="0"/>
              <a:t>ýchají ho živočichové a rostliny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/>
              <a:t>z</a:t>
            </a:r>
            <a:r>
              <a:rPr lang="cs-CZ" sz="4000" dirty="0" smtClean="0"/>
              <a:t>drojem kyslíku jsou zelené rostliny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/>
              <a:t>v</a:t>
            </a:r>
            <a:r>
              <a:rPr lang="cs-CZ" sz="4000" dirty="0" smtClean="0"/>
              <a:t>yrábí ho při výživě za denního světla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(tzv. fotosyntéza)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2054" name="Picture 6" descr="C:\Users\Škola\AppData\Local\Microsoft\Windows\Temporary Internet Files\Content.IE5\T2GQ5DMT\MP90014501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8450" y="4509119"/>
            <a:ext cx="3220764" cy="1953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8926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3569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              Vítr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4000" dirty="0" smtClean="0"/>
          </a:p>
          <a:p>
            <a:pPr>
              <a:buFont typeface="Wingdings" pitchFamily="2" charset="2"/>
              <a:buChar char="v"/>
            </a:pPr>
            <a:r>
              <a:rPr lang="cs-CZ" sz="4000" dirty="0"/>
              <a:t> </a:t>
            </a:r>
            <a:r>
              <a:rPr lang="cs-CZ" sz="4000" dirty="0" smtClean="0"/>
              <a:t>vzniká prouděním vzduchu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/>
              <a:t> vítr pohání stroje (větroň), na podzim   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draky, mraky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/>
              <a:t> má různou sílu 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(vánek, vichřice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uragán, orkán)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Škola\AppData\Local\Microsoft\Windows\Temporary Internet Files\Content.IE5\BRELIVD8\MP9004385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32656"/>
            <a:ext cx="237626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Škola\AppData\Local\Microsoft\Windows\Temporary Internet Files\Content.IE5\98VKSWKP\MP9004386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861048"/>
            <a:ext cx="3344416" cy="2280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8541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Význam vzduchu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4000" dirty="0" smtClean="0"/>
              <a:t> umožňuje létání</a:t>
            </a:r>
          </a:p>
        </p:txBody>
      </p:sp>
      <p:pic>
        <p:nvPicPr>
          <p:cNvPr id="1027" name="Picture 3" descr="C:\Users\Škola\AppData\Local\Microsoft\Windows\Temporary Internet Files\Content.IE5\BRELIVD8\MP9004224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64" y="2616622"/>
            <a:ext cx="2016224" cy="2016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kola\AppData\Local\Microsoft\Windows\Temporary Internet Files\Content.IE5\BRELIVD8\MP9004034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851922"/>
            <a:ext cx="1656184" cy="1728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kola\AppData\Local\Microsoft\Windows\Temporary Internet Files\Content.IE5\5LNEZCJ5\MC9000554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908720"/>
            <a:ext cx="2262981" cy="1432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kola\AppData\Local\Microsoft\Windows\Temporary Internet Files\Content.IE5\5LNEZCJ5\MC9000977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7407" y="2629198"/>
            <a:ext cx="1787734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kola\AppData\Local\Microsoft\Windows\Temporary Internet Files\Content.IE5\98VKSWKP\MP90039985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0399" y="2711800"/>
            <a:ext cx="2016224" cy="1408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Škola\AppData\Local\Microsoft\Windows\Temporary Internet Files\Content.IE5\98VKSWKP\MP90040108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4883" y="4632845"/>
            <a:ext cx="2093239" cy="186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Škola\AppData\Local\Microsoft\Windows\Temporary Internet Files\Content.IE5\T2GQ5DMT\MP90040650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632845"/>
            <a:ext cx="2156769" cy="1941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8311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Význam vzduchu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sz="3600" dirty="0" smtClean="0"/>
              <a:t>pohání lopatky mlýnů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 vyrábí elektrickou energii</a:t>
            </a:r>
            <a:endParaRPr lang="cs-CZ" sz="3600" dirty="0"/>
          </a:p>
        </p:txBody>
      </p:sp>
      <p:pic>
        <p:nvPicPr>
          <p:cNvPr id="2050" name="Picture 2" descr="C:\Users\Škola\AppData\Local\Microsoft\Windows\Temporary Internet Files\Content.IE5\BRELIVD8\MP9004027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251983"/>
            <a:ext cx="230425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Škola\AppData\Local\Microsoft\Windows\Temporary Internet Files\Content.IE5\5LNEZCJ5\MP900403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6043" y="1700808"/>
            <a:ext cx="2232248" cy="1806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Škola\AppData\Local\Microsoft\Windows\Temporary Internet Files\Content.IE5\5LNEZCJ5\MP90043863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581128"/>
            <a:ext cx="2480320" cy="212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Škola\AppData\Local\Microsoft\Windows\Temporary Internet Files\Content.IE5\98VKSWKP\MP90043735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149080"/>
            <a:ext cx="2624007" cy="212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6559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Význam vzduchu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4000" dirty="0"/>
              <a:t> </a:t>
            </a:r>
            <a:r>
              <a:rPr lang="cs-CZ" sz="4000" dirty="0" smtClean="0"/>
              <a:t>roznáší semena rostlin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>
              <a:buFont typeface="Wingdings" pitchFamily="2" charset="2"/>
              <a:buChar char="v"/>
            </a:pPr>
            <a:r>
              <a:rPr lang="cs-CZ" sz="4000" dirty="0" smtClean="0"/>
              <a:t> větrné proudy navigují ptáky při letu</a:t>
            </a:r>
          </a:p>
          <a:p>
            <a:pPr marL="0" indent="0">
              <a:buNone/>
            </a:pPr>
            <a:endParaRPr lang="cs-CZ" sz="4000" dirty="0"/>
          </a:p>
        </p:txBody>
      </p:sp>
      <p:pic>
        <p:nvPicPr>
          <p:cNvPr id="3074" name="Picture 2" descr="C:\Users\Škola\AppData\Local\Microsoft\Windows\Temporary Internet Files\Content.IE5\T2GQ5DMT\MP9004386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76872"/>
            <a:ext cx="2448272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Škola\AppData\Local\Microsoft\Windows\Temporary Internet Files\Content.IE5\T2GQ5DMT\MP90031690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581128"/>
            <a:ext cx="240182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Škola\AppData\Local\Microsoft\Windows\Temporary Internet Files\Content.IE5\BRELIVD8\MP90026274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631432"/>
            <a:ext cx="230425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Škola\AppData\Local\Microsoft\Windows\Temporary Internet Files\Content.IE5\5LNEZCJ5\MP90043316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004" y="2276872"/>
            <a:ext cx="2696344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7965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Význam vzduchu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851809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4000" dirty="0" smtClean="0"/>
              <a:t> umožňuje přenos signálů z družic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(obrazového, zvukového…)</a:t>
            </a:r>
            <a:endParaRPr lang="cs-CZ" sz="4000" dirty="0"/>
          </a:p>
        </p:txBody>
      </p:sp>
      <p:pic>
        <p:nvPicPr>
          <p:cNvPr id="8" name="MS900074277[1]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067944" y="3475941"/>
            <a:ext cx="609600" cy="609600"/>
          </a:xfrm>
          <a:prstGeom prst="rect">
            <a:avLst/>
          </a:prstGeom>
        </p:spPr>
      </p:pic>
      <p:pic>
        <p:nvPicPr>
          <p:cNvPr id="9" name="MS90009748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067944" y="4606516"/>
            <a:ext cx="609600" cy="609600"/>
          </a:xfrm>
          <a:prstGeom prst="rect">
            <a:avLst/>
          </a:prstGeom>
        </p:spPr>
      </p:pic>
      <p:pic>
        <p:nvPicPr>
          <p:cNvPr id="2052" name="Picture 4" descr="C:\Users\Škola\AppData\Local\Microsoft\Windows\Temporary Internet Files\Content.IE5\Q39Z02LG\MC9002805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435124"/>
            <a:ext cx="2664296" cy="2952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Škola\AppData\Local\Microsoft\Windows\Temporary Internet Files\Content.IE5\7EJNI8KC\MP900289210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435123"/>
            <a:ext cx="3441576" cy="2952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2149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470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13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Znečištění vzduchu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4000" dirty="0" smtClean="0"/>
              <a:t>Vzduch znečišťují: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/>
              <a:t> </a:t>
            </a:r>
            <a:r>
              <a:rPr lang="cs-CZ" sz="4000" dirty="0" smtClean="0"/>
              <a:t>zplodiny z továren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/>
              <a:t> </a:t>
            </a:r>
            <a:r>
              <a:rPr lang="cs-CZ" sz="4000" dirty="0" smtClean="0"/>
              <a:t>zplodiny z topení v domácnostech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/>
              <a:t> </a:t>
            </a:r>
            <a:r>
              <a:rPr lang="cs-CZ" sz="4000" dirty="0" smtClean="0"/>
              <a:t>zplodiny automobilů</a:t>
            </a:r>
            <a:endParaRPr lang="cs-CZ" sz="4000" dirty="0"/>
          </a:p>
        </p:txBody>
      </p:sp>
      <p:pic>
        <p:nvPicPr>
          <p:cNvPr id="1027" name="Picture 3" descr="C:\Users\Škola\AppData\Local\Microsoft\Windows\Temporary Internet Files\Content.IE5\Q39Z02LG\MP9001807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532924"/>
            <a:ext cx="2310384" cy="2001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kola\AppData\Local\Microsoft\Windows\Temporary Internet Files\Content.IE5\FA9UMKU3\MC9004373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532923"/>
            <a:ext cx="2520280" cy="1875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kola\AppData\Local\Microsoft\Windows\Temporary Internet Files\Content.IE5\QC6WYFF9\MC9003521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532923"/>
            <a:ext cx="1228253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1887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Znečištění vzduchu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Kouření znečišťuje vzduch kolem nás</a:t>
            </a:r>
          </a:p>
          <a:p>
            <a:pPr marL="0" indent="0" algn="ctr"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a ohrožuje zdraví kuřáků i nekuřáků!!! </a:t>
            </a:r>
          </a:p>
          <a:p>
            <a:pPr marL="0" indent="0" algn="ctr">
              <a:buNone/>
            </a:pPr>
            <a:endParaRPr lang="cs-CZ" sz="4000" dirty="0">
              <a:solidFill>
                <a:srgbClr val="FFFF00"/>
              </a:solidFill>
            </a:endParaRPr>
          </a:p>
          <a:p>
            <a:pPr marL="0" indent="0" algn="ctr">
              <a:buNone/>
            </a:pPr>
            <a:endParaRPr lang="cs-CZ" sz="4000" dirty="0" smtClean="0">
              <a:solidFill>
                <a:srgbClr val="FFFF00"/>
              </a:solidFill>
            </a:endParaRPr>
          </a:p>
          <a:p>
            <a:pPr marL="0" indent="0" algn="ctr">
              <a:buNone/>
            </a:pPr>
            <a:endParaRPr lang="cs-CZ" sz="4000" dirty="0">
              <a:solidFill>
                <a:srgbClr val="FFFF00"/>
              </a:solidFill>
            </a:endParaRPr>
          </a:p>
          <a:p>
            <a:pPr marL="0" indent="0" algn="ctr">
              <a:buNone/>
            </a:pPr>
            <a:endParaRPr lang="cs-CZ" sz="4000" dirty="0" smtClean="0">
              <a:solidFill>
                <a:srgbClr val="FFFF00"/>
              </a:solidFill>
            </a:endParaRPr>
          </a:p>
          <a:p>
            <a:pPr marL="0" indent="0"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Čistý vzduch je nutné chránit!!!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Škola\AppData\Local\Microsoft\Windows\Temporary Internet Files\Content.IE5\FA9UMKU3\MP9002890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66706"/>
            <a:ext cx="2952328" cy="2190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kola\AppData\Local\Microsoft\Windows\Temporary Internet Files\Content.IE5\QC6WYFF9\MC9002909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1" y="3282596"/>
            <a:ext cx="1671873" cy="1558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4313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Autor: Mgr. Zuzana Chloubová</a:t>
            </a:r>
          </a:p>
          <a:p>
            <a:pPr marL="0" indent="0">
              <a:buNone/>
            </a:pPr>
            <a:r>
              <a:rPr lang="cs-CZ" dirty="0" smtClean="0"/>
              <a:t>Vytvořeno v programu PowerPoint.</a:t>
            </a:r>
          </a:p>
          <a:p>
            <a:pPr marL="0" indent="0">
              <a:buNone/>
            </a:pPr>
            <a:r>
              <a:rPr lang="cs-CZ" smtClean="0"/>
              <a:t>ilustrace.www.office.microsoft.com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9811" y="4149080"/>
            <a:ext cx="4524375" cy="1733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10782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327</Words>
  <Application>Microsoft Office PowerPoint</Application>
  <PresentationFormat>Předvádění na obrazovce (4:3)</PresentationFormat>
  <Paragraphs>72</Paragraphs>
  <Slides>13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Anotace:</vt:lpstr>
      <vt:lpstr>VZDUCH</vt:lpstr>
      <vt:lpstr>Kde všude je vzduch?</vt:lpstr>
      <vt:lpstr>Kyslík</vt:lpstr>
      <vt:lpstr>               Vítr</vt:lpstr>
      <vt:lpstr>Význam vzduchu</vt:lpstr>
      <vt:lpstr>Význam vzduchu</vt:lpstr>
      <vt:lpstr>Význam vzduchu</vt:lpstr>
      <vt:lpstr>Význam vzduchu</vt:lpstr>
      <vt:lpstr>Znečištění vzduchu</vt:lpstr>
      <vt:lpstr>Znečištění vzduchu</vt:lpstr>
      <vt:lpstr>Odkazy: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Vzduch</dc:title>
  <dc:creator>Zuzana Chloubová</dc:creator>
  <cp:lastModifiedBy>Zuzana Chloubová</cp:lastModifiedBy>
  <cp:revision>23</cp:revision>
  <dcterms:created xsi:type="dcterms:W3CDTF">2012-01-21T14:58:08Z</dcterms:created>
  <dcterms:modified xsi:type="dcterms:W3CDTF">2012-02-26T15:45:45Z</dcterms:modified>
</cp:coreProperties>
</file>