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4" r:id="rId6"/>
    <p:sldId id="266" r:id="rId7"/>
    <p:sldId id="268" r:id="rId8"/>
    <p:sldId id="260" r:id="rId9"/>
    <p:sldId id="261" r:id="rId10"/>
    <p:sldId id="263" r:id="rId11"/>
    <p:sldId id="265" r:id="rId12"/>
    <p:sldId id="267" r:id="rId13"/>
    <p:sldId id="269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8.png"/><Relationship Id="rId7" Type="http://schemas.openxmlformats.org/officeDocument/2006/relationships/image" Target="../media/image2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6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8.png"/><Relationship Id="rId7" Type="http://schemas.openxmlformats.org/officeDocument/2006/relationships/image" Target="../media/image2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6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VY_12_INOVACE_ČJ.2.Bal.20_druhy_vet_rozkazovaci_a_praci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/>
              <a:t>2</a:t>
            </a:r>
            <a:r>
              <a:rPr lang="cs-CZ" sz="1300" b="1" dirty="0" smtClean="0"/>
              <a:t>. </a:t>
            </a:r>
            <a:r>
              <a:rPr lang="cs-CZ" sz="1300" b="1" dirty="0"/>
              <a:t>9</a:t>
            </a:r>
            <a:r>
              <a:rPr lang="cs-CZ" sz="1300" b="1" dirty="0" smtClean="0"/>
              <a:t>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Druhy vět: rozkazovací a přací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Výukový materiál je určen žákům druhých tříd a procvičují se zde druhy vět. Žáci poznávají především věty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/>
              <a:t> </a:t>
            </a:r>
            <a:r>
              <a:rPr lang="cs-CZ" sz="1300" b="1" dirty="0" smtClean="0"/>
              <a:t>                 rozkazovací a přací. U vět rozkazovacích rozlišují důraz a doplňují správné znaménko (vykřičník nebo tečku).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/>
              <a:t> </a:t>
            </a:r>
            <a:r>
              <a:rPr lang="cs-CZ" sz="1300" b="1" dirty="0" smtClean="0"/>
              <a:t>                 Věty přací sestavují přehazováním slov. Na závěr opakují všechny druhy vět a doplňují znaménka.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92832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clker.com/cliparts/7/f/5/1/128165808084466705classroom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6795120" cy="5741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836712"/>
            <a:ext cx="1740926" cy="2891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888568" y="1215303"/>
            <a:ext cx="3953070" cy="107721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DRUHY VĚT: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ROZKAZOVACÍ A PŘACÍ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2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42879" y="3419619"/>
            <a:ext cx="2173540" cy="3008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05013" y="3387653"/>
            <a:ext cx="1971837" cy="303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9415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vojový diagram: děrná páska 5"/>
          <p:cNvSpPr/>
          <p:nvPr/>
        </p:nvSpPr>
        <p:spPr>
          <a:xfrm>
            <a:off x="2699792" y="5229200"/>
            <a:ext cx="4392488" cy="1440160"/>
          </a:xfrm>
          <a:prstGeom prst="flowChartPunchedTape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700808"/>
            <a:ext cx="864096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Připrav něco dobrého k večeři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Mlčte už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Tohle už nikdy nedělej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Zajdi se na chvíli projít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Ukažte mi vaše výkresy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Dávej pozor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 jaký je důraz ve větě rozkazovací a podle toho doplň znaménko: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3911622" y="6045022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223725" y="6038056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3585287" y="6064629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Šipka ohnutá nahoru 6"/>
          <p:cNvSpPr/>
          <p:nvPr/>
        </p:nvSpPr>
        <p:spPr>
          <a:xfrm>
            <a:off x="7524328" y="5382647"/>
            <a:ext cx="1008112" cy="763421"/>
          </a:xfrm>
          <a:prstGeom prst="bentUpArrow">
            <a:avLst/>
          </a:prstGeom>
          <a:solidFill>
            <a:srgbClr val="0070C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920" y="5416558"/>
            <a:ext cx="152617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362" y="5375073"/>
            <a:ext cx="154672" cy="65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3/4/6/2/1263376421879605336Girl%20Eat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382647"/>
            <a:ext cx="1298443" cy="1298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6/E/p/b/C/B/trees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050" y="684286"/>
            <a:ext cx="1419225" cy="108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7/b/8/2/1194985155394491109car_jamin_ellis_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60848"/>
            <a:ext cx="2857500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5732944" y="2400415"/>
            <a:ext cx="1050814" cy="1514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407834"/>
            <a:ext cx="154672" cy="65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600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Sestav 4 věty přací přehazováním slov: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676214" y="1065863"/>
            <a:ext cx="1085233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bych</a:t>
            </a:r>
            <a:endParaRPr lang="cs-CZ" sz="3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99755" y="1065863"/>
            <a:ext cx="192790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r>
              <a:rPr lang="cs-CZ" sz="3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edničku.</a:t>
            </a:r>
            <a:endParaRPr lang="cs-CZ" sz="3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58569" y="1060438"/>
            <a:ext cx="36740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947365" y="1080946"/>
            <a:ext cx="84029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Kéž</a:t>
            </a:r>
            <a:endParaRPr lang="cs-CZ" sz="3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6558" y="1080947"/>
            <a:ext cx="115967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testu</a:t>
            </a:r>
            <a:endParaRPr lang="cs-CZ" sz="3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350170" y="1787897"/>
            <a:ext cx="898003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íbí.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508716" y="1772816"/>
            <a:ext cx="66075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479424" y="1787898"/>
            <a:ext cx="61933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Ať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468683" y="1787896"/>
            <a:ext cx="135428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výletě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61770" y="1787900"/>
            <a:ext cx="60144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926641" y="1772845"/>
            <a:ext cx="99867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vám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441873" y="2564904"/>
            <a:ext cx="152208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očasí.</a:t>
            </a:r>
            <a:endParaRPr lang="cs-CZ" sz="36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416557" y="2564904"/>
            <a:ext cx="102252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zítra</a:t>
            </a:r>
            <a:endParaRPr lang="cs-CZ" sz="36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754570" y="2568165"/>
            <a:ext cx="84029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éž</a:t>
            </a:r>
            <a:endParaRPr lang="cs-CZ" sz="36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459745" y="2563967"/>
            <a:ext cx="101091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bylo</a:t>
            </a:r>
            <a:endParaRPr lang="cs-CZ" sz="36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90574" y="2579988"/>
            <a:ext cx="64864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</a:t>
            </a:r>
            <a:endParaRPr lang="cs-CZ" sz="36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876278" y="2579987"/>
            <a:ext cx="128484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hezké</a:t>
            </a:r>
            <a:endParaRPr lang="cs-CZ" sz="36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899567" y="3356992"/>
            <a:ext cx="61933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Ať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564331" y="3355135"/>
            <a:ext cx="235750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dovolenou.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548216" y="3356992"/>
            <a:ext cx="223112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vydařenou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523504" y="3356992"/>
            <a:ext cx="97174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máš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68690" y="3372076"/>
            <a:ext cx="162737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klidnou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968176" y="3373653"/>
            <a:ext cx="41229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7017366" y="1065863"/>
            <a:ext cx="135800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dostal</a:t>
            </a:r>
            <a:endParaRPr lang="cs-CZ" sz="3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0/1/f/7/11949846031382769588beach_trip_ganson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54090" y="4509120"/>
            <a:ext cx="2788993" cy="211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5/3/3/9/1197104723119352479baronchon_palm_trees_1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976" y="3881693"/>
            <a:ext cx="285750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245" y="5931263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14" descr="http://www.clker.com/cliparts/a/a/f/7/1197090939755164268carlitos_Mr._Sun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8364" y="3963689"/>
            <a:ext cx="723678" cy="723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4651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 věty rozkazovací a věty přací do správných bublin.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589328" y="3305877"/>
            <a:ext cx="7998352" cy="144016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589328" y="5013176"/>
            <a:ext cx="799835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182922" y="3337828"/>
            <a:ext cx="253947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ěty rozkazovací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655004" y="5013176"/>
            <a:ext cx="159531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ěty přací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83968" y="1690842"/>
            <a:ext cx="31140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Udělej si brzo úkol.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1888033"/>
            <a:ext cx="34740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Kéž bys byl úspěšný.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4048" y="2604509"/>
            <a:ext cx="30134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Ať se ti to podaří.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75656" y="2637247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Rychle uteč!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67944" y="992585"/>
            <a:ext cx="40215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Nechť vás štěstí provází.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0441" y="1254195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Přines mi to!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45881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700808"/>
            <a:ext cx="655272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 šel dnes do školy sám.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Upeče dnes maminka koláče?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Nesahej na tu žehličku!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Kéž by tu zítra nepršelo!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Vyměňte mi laskavě tu bundu.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Nechci tě už nikdy vidět.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 věty rozkazovací přiřaď R, za věty přací P, za věty oznamovací O a za věty tázací T: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6804248" y="1582755"/>
            <a:ext cx="792088" cy="3796509"/>
          </a:xfrm>
          <a:prstGeom prst="round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2719907" y="4005064"/>
            <a:ext cx="792088" cy="3796509"/>
          </a:xfrm>
          <a:prstGeom prst="roundRect">
            <a:avLst/>
          </a:prstGeom>
          <a:ln w="38100">
            <a:solidFill>
              <a:schemeClr val="accent6">
                <a:lumMod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403648" y="5549375"/>
            <a:ext cx="3950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522360" y="5549375"/>
            <a:ext cx="3950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907704" y="5549375"/>
            <a:ext cx="3950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088129" y="5549375"/>
            <a:ext cx="3950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635896" y="5552636"/>
            <a:ext cx="3950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243642" y="5558843"/>
            <a:ext cx="3950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b="1" dirty="0">
              <a:ln w="1905"/>
              <a:solidFill>
                <a:schemeClr val="tx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5292080" y="5065017"/>
            <a:ext cx="1296144" cy="792088"/>
          </a:xfrm>
          <a:prstGeom prst="rightArrow">
            <a:avLst/>
          </a:prstGeom>
          <a:scene3d>
            <a:camera prst="orthographicFront">
              <a:rot lat="0" lon="0" rev="2100000"/>
            </a:camera>
            <a:lightRig rig="threePt" dir="t"/>
          </a:scene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 descr="http://www.clker.com/cliparts/f/c/5/7/11970970671418396541johnny_automatic_jacket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242" y="665693"/>
            <a:ext cx="1020739" cy="111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7/5/1/2/11954232041043423978Machovka_Iro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248474"/>
            <a:ext cx="1428749" cy="130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H/0/O/e/M/Y/cupcake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792909"/>
            <a:ext cx="1389006" cy="127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6235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vojový diagram: děrná páska 5"/>
          <p:cNvSpPr/>
          <p:nvPr/>
        </p:nvSpPr>
        <p:spPr>
          <a:xfrm>
            <a:off x="503548" y="5229200"/>
            <a:ext cx="4392488" cy="1440160"/>
          </a:xfrm>
          <a:prstGeom prst="flowChartPunchedTap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700808"/>
            <a:ext cx="576596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Hned se otoč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Iveta se směje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Přinesla jsi mi tu knížku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Ať se brzo setkáme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Kéž bych uměla zpívat jako ty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Umíš jezdit na kole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za věty správná znaménka.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1403648" y="6045022"/>
            <a:ext cx="216024" cy="216024"/>
          </a:xfrm>
          <a:prstGeom prst="ellipse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899592" y="5956617"/>
            <a:ext cx="216024" cy="216024"/>
          </a:xfrm>
          <a:prstGeom prst="ellipse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154" y="5703267"/>
            <a:ext cx="152617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489273"/>
            <a:ext cx="154672" cy="65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hnutá šipka 4"/>
          <p:cNvSpPr/>
          <p:nvPr/>
        </p:nvSpPr>
        <p:spPr>
          <a:xfrm flipV="1">
            <a:off x="5294805" y="5108374"/>
            <a:ext cx="1512168" cy="1132096"/>
          </a:xfrm>
          <a:prstGeom prst="bentArrow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9" name="Picture 2" descr="http://www.clker.com/cliparts/j/H/W/0/p/g/questi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263" y="5481195"/>
            <a:ext cx="484067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clker.com/cliparts/j/H/W/0/p/g/questi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481195"/>
            <a:ext cx="484067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0168" y="188640"/>
            <a:ext cx="1056387" cy="1628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8224" y="1013960"/>
            <a:ext cx="1175122" cy="216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www.clker.com/cliparts/f/f/5/4/11954428841337131246Machovka_bike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235" y="1817238"/>
            <a:ext cx="2857500" cy="19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lker.com/cliparts/b/9/c/2/1194985959780774701paperback_book_black_gal_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02" y="5335965"/>
            <a:ext cx="1664732" cy="904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854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7273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vojový diagram: děrná páska 5"/>
          <p:cNvSpPr/>
          <p:nvPr/>
        </p:nvSpPr>
        <p:spPr>
          <a:xfrm>
            <a:off x="2699792" y="5229200"/>
            <a:ext cx="4392488" cy="1440160"/>
          </a:xfrm>
          <a:prstGeom prst="flowChartPunchedTape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700808"/>
            <a:ext cx="864096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Připrav něco dobrého k večeři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Mlčte už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Tohle už nikdy nedělej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Zajdi se na chvíli projít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Ukažte mi vaše výkresy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Dávej pozor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 jaký je důraz ve větě rozkazovací a podle toho doplň znaménko: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4788024" y="4365104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6094824" y="2052568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788024" y="3698570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Šipka ohnutá nahoru 6"/>
          <p:cNvSpPr/>
          <p:nvPr/>
        </p:nvSpPr>
        <p:spPr>
          <a:xfrm>
            <a:off x="7524328" y="5382647"/>
            <a:ext cx="1008112" cy="763421"/>
          </a:xfrm>
          <a:prstGeom prst="bentUpArrow">
            <a:avLst/>
          </a:prstGeom>
          <a:solidFill>
            <a:srgbClr val="0070C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8" name="Picture 4" descr="http://www.clker.com/cliparts/3/4/6/2/1263376421879605336Girl%20Eat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382647"/>
            <a:ext cx="1298443" cy="1298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6/E/p/b/C/B/trees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050" y="684286"/>
            <a:ext cx="1419225" cy="108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7/b/8/2/1194985155394491109car_jamin_ellis_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60848"/>
            <a:ext cx="2857500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5732944" y="2400415"/>
            <a:ext cx="1050814" cy="1514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849" y="4501070"/>
            <a:ext cx="152617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815" y="2251689"/>
            <a:ext cx="154672" cy="65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688" y="2752173"/>
            <a:ext cx="154672" cy="65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29306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Sestav 4 věty přací přehazováním slov: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133744" y="1043411"/>
            <a:ext cx="1085233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bych</a:t>
            </a:r>
            <a:endParaRPr lang="cs-CZ" sz="3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86380" y="1071546"/>
            <a:ext cx="192790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r>
              <a:rPr lang="cs-CZ" sz="3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edničku.</a:t>
            </a:r>
            <a:endParaRPr lang="cs-CZ" sz="3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180867" y="1043413"/>
            <a:ext cx="36740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82352" y="1060437"/>
            <a:ext cx="84029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Kéž</a:t>
            </a:r>
            <a:endParaRPr lang="cs-CZ" sz="3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83407" y="1043412"/>
            <a:ext cx="115967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testu</a:t>
            </a:r>
            <a:endParaRPr lang="cs-CZ" sz="3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145863" y="1753621"/>
            <a:ext cx="898003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íbí.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06795" y="1762470"/>
            <a:ext cx="66075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34753" y="1740188"/>
            <a:ext cx="61933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Ať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567553" y="1753621"/>
            <a:ext cx="135428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výletě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122647" y="1724949"/>
            <a:ext cx="60144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796060" y="1753621"/>
            <a:ext cx="99867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vám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734203" y="2588282"/>
            <a:ext cx="152208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očasí.</a:t>
            </a:r>
            <a:endParaRPr lang="cs-CZ" sz="36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007642" y="2563965"/>
            <a:ext cx="102252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zítra</a:t>
            </a:r>
            <a:endParaRPr lang="cs-CZ" sz="36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51520" y="2563966"/>
            <a:ext cx="84029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éž</a:t>
            </a:r>
            <a:endParaRPr lang="cs-CZ" sz="36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121123" y="2563964"/>
            <a:ext cx="101091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bylo</a:t>
            </a:r>
            <a:endParaRPr lang="cs-CZ" sz="36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215612" y="2584135"/>
            <a:ext cx="64864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</a:t>
            </a:r>
            <a:endParaRPr lang="cs-CZ" sz="36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244694" y="2588282"/>
            <a:ext cx="128484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hezké</a:t>
            </a:r>
            <a:endParaRPr lang="cs-CZ" sz="36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15353" y="3314738"/>
            <a:ext cx="61933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Ať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663914" y="3317358"/>
            <a:ext cx="235750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dovolenou.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317091" y="3314734"/>
            <a:ext cx="223112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vydařenou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012176" y="3314737"/>
            <a:ext cx="97174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máš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076460" y="3314736"/>
            <a:ext cx="162737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klidnou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832402" y="3314735"/>
            <a:ext cx="41229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3859366" y="1043413"/>
            <a:ext cx="135800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dostal</a:t>
            </a:r>
            <a:endParaRPr lang="cs-CZ" sz="3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0/1/f/7/11949846031382769588beach_trip_ganson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54090" y="4509120"/>
            <a:ext cx="2788993" cy="211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5/3/3/9/1197104723119352479baronchon_palm_trees_1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976" y="3881693"/>
            <a:ext cx="285750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245" y="5931263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14" descr="http://www.clker.com/cliparts/a/a/f/7/1197090939755164268carlitos_Mr._Sun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8364" y="3963689"/>
            <a:ext cx="723678" cy="723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5772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 věty rozkazovací a věty přací do správných bublin.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589328" y="3305877"/>
            <a:ext cx="7998352" cy="144016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589328" y="5013176"/>
            <a:ext cx="799835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182922" y="3337828"/>
            <a:ext cx="253947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ěty rozkazovací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655004" y="5013176"/>
            <a:ext cx="159531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ěty přací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25915" y="4025957"/>
            <a:ext cx="31140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Udělej si brzo úkol.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4048" y="5433613"/>
            <a:ext cx="34740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Kéž bys byl úspěšný.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46074" y="5930116"/>
            <a:ext cx="30134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Ať se ti to podaří.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52778" y="3853691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Rychle uteč!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8409" y="5471646"/>
            <a:ext cx="40215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Nechť vás štěstí provází.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29183" y="3494895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Přines mi to!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02447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700808"/>
            <a:ext cx="655272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 šel dnes do školy sám.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Upeče dnes maminka koláče?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Nesahej na tu žehličku!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Kéž by tu zítra nepršelo!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Vyměňte mi laskavě tu bundu.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Nechci tě už nikdy vidět.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 věty rozkazovací přiřaď R, za věty přací P, za věty oznamovací O a za věty tázací T: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6804248" y="1582755"/>
            <a:ext cx="792088" cy="3796509"/>
          </a:xfrm>
          <a:prstGeom prst="round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2719906" y="4005064"/>
            <a:ext cx="792089" cy="3796509"/>
          </a:xfrm>
          <a:prstGeom prst="roundRect">
            <a:avLst/>
          </a:prstGeom>
          <a:ln w="38100">
            <a:solidFill>
              <a:schemeClr val="accent6">
                <a:lumMod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002745" y="1582755"/>
            <a:ext cx="3950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036823" y="2719338"/>
            <a:ext cx="3950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019542" y="3861048"/>
            <a:ext cx="3950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024310" y="3297178"/>
            <a:ext cx="3950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002743" y="4537073"/>
            <a:ext cx="3950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036823" y="2075205"/>
            <a:ext cx="3950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b="1" dirty="0">
              <a:ln w="1905"/>
              <a:solidFill>
                <a:schemeClr val="tx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5292080" y="5065017"/>
            <a:ext cx="1296144" cy="792088"/>
          </a:xfrm>
          <a:prstGeom prst="rightArrow">
            <a:avLst/>
          </a:prstGeom>
          <a:scene3d>
            <a:camera prst="orthographicFront">
              <a:rot lat="0" lon="0" rev="2100000"/>
            </a:camera>
            <a:lightRig rig="threePt" dir="t"/>
          </a:scene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 descr="http://www.clker.com/cliparts/f/c/5/7/11970970671418396541johnny_automatic_jacket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242" y="665693"/>
            <a:ext cx="1020739" cy="111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7/5/1/2/11954232041043423978Machovka_Iro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248474"/>
            <a:ext cx="1428749" cy="130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H/0/O/e/M/Y/cupcake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792909"/>
            <a:ext cx="1389006" cy="127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63133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vojový diagram: děrná páska 5"/>
          <p:cNvSpPr/>
          <p:nvPr/>
        </p:nvSpPr>
        <p:spPr>
          <a:xfrm>
            <a:off x="503548" y="5229200"/>
            <a:ext cx="4392488" cy="1440160"/>
          </a:xfrm>
          <a:prstGeom prst="flowChartPunchedTap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700808"/>
            <a:ext cx="576596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Hned se otoč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Iveta se směje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Přinesla jsi mi tu knížku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Ať se brzo setkáme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Kéž bych uměla zpívat jako ty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Umíš jezdit na kole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za věty správná znaménka.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3134504" y="2572764"/>
            <a:ext cx="216024" cy="216024"/>
          </a:xfrm>
          <a:prstGeom prst="ellipse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5942877" y="4387448"/>
            <a:ext cx="216024" cy="216024"/>
          </a:xfrm>
          <a:prstGeom prst="ellipse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5352" y="3332195"/>
            <a:ext cx="152617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9832" y="1651078"/>
            <a:ext cx="154672" cy="65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hnutá šipka 4"/>
          <p:cNvSpPr/>
          <p:nvPr/>
        </p:nvSpPr>
        <p:spPr>
          <a:xfrm flipV="1">
            <a:off x="5294805" y="5108374"/>
            <a:ext cx="1512168" cy="1132096"/>
          </a:xfrm>
          <a:prstGeom prst="bentArrow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9" name="Picture 2" descr="http://www.clker.com/cliparts/j/H/W/0/p/g/questi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397048"/>
            <a:ext cx="484067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clker.com/cliparts/j/H/W/0/p/g/questi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036" y="2788788"/>
            <a:ext cx="484067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0168" y="188640"/>
            <a:ext cx="1056387" cy="1628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8224" y="1013960"/>
            <a:ext cx="1175122" cy="216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www.clker.com/cliparts/f/f/5/4/11954428841337131246Machovka_bike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235" y="1817238"/>
            <a:ext cx="2857500" cy="19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lker.com/cliparts/b/9/c/2/1194985959780774701paperback_book_black_gal_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02" y="5335965"/>
            <a:ext cx="1664732" cy="904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7968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2013-09-02].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dítě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/>
              <a:t>učitelka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 5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třída </a:t>
            </a:r>
            <a:r>
              <a:rPr lang="cs-CZ" sz="1600" dirty="0"/>
              <a:t>a tabule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://www.clker.com/clipart-68040.html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Vykřičník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www.clker.com/clipart-exclamation-3.html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Les		</a:t>
            </a:r>
            <a:r>
              <a:rPr lang="cs-CZ" sz="1600" dirty="0"/>
              <a:t>http://www.clker.com/clipart-trees-.</a:t>
            </a:r>
            <a:r>
              <a:rPr lang="cs-CZ" sz="1600" dirty="0" smtClean="0"/>
              <a:t>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Modré auto	</a:t>
            </a:r>
            <a:r>
              <a:rPr lang="cs-CZ" sz="1600" dirty="0"/>
              <a:t>http://www.clker.com/clipart-3035.html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Výletníci		</a:t>
            </a:r>
            <a:r>
              <a:rPr lang="cs-CZ" sz="1600" dirty="0"/>
              <a:t>http://www.clker.com/clipart-2399.html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Palmy		</a:t>
            </a:r>
            <a:r>
              <a:rPr lang="cs-CZ" sz="1600" dirty="0"/>
              <a:t>http://www.clker.com/clipart-14575.html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Slunce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://www.clker.com/clipart-13408.html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Bunda		</a:t>
            </a:r>
            <a:r>
              <a:rPr lang="cs-CZ" sz="1600" dirty="0"/>
              <a:t>http://www.clker.com/clipart-13937.html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Žehlička		</a:t>
            </a:r>
            <a:r>
              <a:rPr lang="cs-CZ" sz="1600" dirty="0"/>
              <a:t>http://www.clker.com/clipart-9749.html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Koláček		</a:t>
            </a:r>
            <a:r>
              <a:rPr lang="cs-CZ" sz="1600" dirty="0"/>
              <a:t>http://www.clker.com/clipart-cupcake-5.html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Otazník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://www.clker.com/clipart-question-4.html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Kolo		http</a:t>
            </a:r>
            <a:r>
              <a:rPr lang="cs-CZ" sz="1600" dirty="0"/>
              <a:t>://www.clker.com/clipart-11990.html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Knížka		</a:t>
            </a:r>
            <a:r>
              <a:rPr lang="cs-CZ" sz="1600" dirty="0"/>
              <a:t>http://www.clker.com/clipart-3901.html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611238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469</Words>
  <Application>Microsoft Office PowerPoint</Application>
  <PresentationFormat>Předvádění na obrazovce (4:3)</PresentationFormat>
  <Paragraphs>167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55</cp:revision>
  <dcterms:created xsi:type="dcterms:W3CDTF">2013-09-22T07:28:51Z</dcterms:created>
  <dcterms:modified xsi:type="dcterms:W3CDTF">2013-10-20T13:28:24Z</dcterms:modified>
</cp:coreProperties>
</file>