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9" r:id="rId7"/>
    <p:sldId id="263" r:id="rId8"/>
    <p:sldId id="264" r:id="rId9"/>
    <p:sldId id="266" r:id="rId10"/>
    <p:sldId id="267" r:id="rId11"/>
    <p:sldId id="268" r:id="rId12"/>
    <p:sldId id="262" r:id="rId13"/>
    <p:sldId id="265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CC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VY_12_INOVACE_ČJ.2.Bal.22_Abeceda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 smtClean="0"/>
              <a:t>6.9. 2013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Abeceda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Výukový materiál je určen žákům druhého ročníku a slouží k procvičování abecedy. Žáci doplňují chybějící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/>
              <a:t> </a:t>
            </a:r>
            <a:r>
              <a:rPr lang="cs-CZ" sz="1300" b="1" dirty="0" smtClean="0"/>
              <a:t>                 písmena v abecedě a číslují slova podle abecedy. U slov se řídí podle prvního písmena a v případě shody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/>
              <a:t> </a:t>
            </a:r>
            <a:r>
              <a:rPr lang="cs-CZ" sz="1300" b="1" dirty="0" smtClean="0"/>
              <a:t>                 podle dalších písmen. Řadí správně za sebou podle abecedy vlastní jména.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159155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39101" y="2335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12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</a:p>
        </p:txBody>
      </p:sp>
      <p:sp>
        <p:nvSpPr>
          <p:cNvPr id="5" name="Obdélník 4"/>
          <p:cNvSpPr/>
          <p:nvPr/>
        </p:nvSpPr>
        <p:spPr>
          <a:xfrm>
            <a:off x="2318930" y="2335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</a:p>
        </p:txBody>
      </p:sp>
      <p:sp>
        <p:nvSpPr>
          <p:cNvPr id="6" name="Obdélník 5"/>
          <p:cNvSpPr/>
          <p:nvPr/>
        </p:nvSpPr>
        <p:spPr>
          <a:xfrm>
            <a:off x="3471058" y="-5508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 smtClean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24000" b="1" spc="50" dirty="0">
              <a:ln w="11430"/>
              <a:solidFill>
                <a:srgbClr val="008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-20822" y="-5508"/>
            <a:ext cx="1881752" cy="3785652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</a:p>
        </p:txBody>
      </p:sp>
      <p:sp>
        <p:nvSpPr>
          <p:cNvPr id="8" name="Obdélník 7"/>
          <p:cNvSpPr/>
          <p:nvPr/>
        </p:nvSpPr>
        <p:spPr>
          <a:xfrm>
            <a:off x="4767202" y="8208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35354" y="35088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CC00CC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292254" y="21834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154974" y="6583267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2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3993" y="3356992"/>
            <a:ext cx="1625984" cy="2991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64561" y="3376673"/>
            <a:ext cx="202874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17937" y="3555079"/>
            <a:ext cx="1793997" cy="2765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76229" y="3713252"/>
            <a:ext cx="1816250" cy="266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8016418" y="260648"/>
            <a:ext cx="634017" cy="604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2953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41621" y="1466256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n_pq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1451585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_cde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4008" y="1466256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s_uv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32240" y="1451585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ghch_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1621" y="2651583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_lmn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83768" y="2636912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wx_z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4008" y="2651583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_vwx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2240" y="2636912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efg_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1621" y="3778397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c_ef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83768" y="3763726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pq_s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44008" y="3778397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chi_k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32240" y="3763726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mno_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do každé skupiny chybějící písmeno podle abecedy: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1520" y="5929434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051992" y="5811993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484040" y="5259111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997723" y="5936517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461128" y="5700881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627784" y="5259111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491880" y="5746174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065773" y="5700881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868144" y="5336242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171422" y="5243681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944160" y="5750024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0" y="5091281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7956376" y="5700881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pic>
        <p:nvPicPr>
          <p:cNvPr id="31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8341217" y="260299"/>
            <a:ext cx="695279" cy="1001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4386" y="35441"/>
            <a:ext cx="937606" cy="145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047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Seřaď slova podle abecedy. Přesuň k nim správná čísla.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9106" y="1784069"/>
            <a:ext cx="14401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brambory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36426" y="1788070"/>
            <a:ext cx="8469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pero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83889" y="1788070"/>
            <a:ext cx="11516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domek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35490" y="1784068"/>
            <a:ext cx="10081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závora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76624" y="1784067"/>
            <a:ext cx="975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mléko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84736" y="1792072"/>
            <a:ext cx="111910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kohout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47858" y="1775006"/>
            <a:ext cx="11521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ananas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0" y="3645024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1704591" y="2636921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68150" y="2636919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99965" y="2636913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666471" y="2636910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76943" y="2636918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867711" y="2636911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45465" y="2636912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75765" y="4509121"/>
            <a:ext cx="61821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sůl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540905" y="4513122"/>
            <a:ext cx="11806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cibule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769333" y="4513122"/>
            <a:ext cx="80240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ryba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711582" y="4484372"/>
            <a:ext cx="6831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vlk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484545" y="4468685"/>
            <a:ext cx="130770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televize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979110" y="4475120"/>
            <a:ext cx="7892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film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070619" y="4468684"/>
            <a:ext cx="11521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inkoust</a:t>
            </a:r>
            <a:endParaRPr lang="cs-CZ" sz="2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806454" y="5361973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670013" y="5361971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301828" y="5361965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768334" y="5361962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478806" y="5361970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969574" y="5361963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147328" y="5361964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3" name="Picture 18" descr="http://www.clker.com/cliparts/2/8/d/9/119498613436827445pineappl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46668" y="679874"/>
            <a:ext cx="897332" cy="106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10" descr="http://www.clker.com/cliparts/f/0/a/d/1197115576856084941Chrisdesign_Onion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6870" y="5877272"/>
            <a:ext cx="792162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8" descr="http://www.clker.com/cliparts/2/9/8/9/11971050191158420002biswajyotim_Pen.svg.med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688"/>
          <a:stretch/>
        </p:blipFill>
        <p:spPr bwMode="auto">
          <a:xfrm>
            <a:off x="101152" y="677422"/>
            <a:ext cx="774059" cy="132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http://www.clker.com/cliparts/0/b/8/f/1195444414444383544Machovka_House_1.svg.hi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468" y="5517232"/>
            <a:ext cx="1801317" cy="11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000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Seřaď podle abecedy slova, která začínají stejným písmenem. Řiď se podle druhého nebo dalšího písmena.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9106" y="1784069"/>
            <a:ext cx="9148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kočka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4821" y="1788070"/>
            <a:ext cx="10169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kráva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83889" y="1788070"/>
            <a:ext cx="69491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keř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77165" y="1792072"/>
            <a:ext cx="70851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kůň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02538" y="1784067"/>
            <a:ext cx="10717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kobyla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84736" y="1792072"/>
            <a:ext cx="8910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kláda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47858" y="1775006"/>
            <a:ext cx="9748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kapka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0" y="3645024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1704591" y="2636921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68150" y="2636919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99965" y="2636913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666471" y="2636910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76943" y="2636918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867711" y="2636911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45465" y="2636912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9107" y="4509121"/>
            <a:ext cx="9148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brada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540905" y="4513122"/>
            <a:ext cx="10272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boule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631769" y="4513122"/>
            <a:ext cx="9399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barák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658303" y="4505523"/>
            <a:ext cx="9857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banán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815936" y="4478149"/>
            <a:ext cx="10814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blázen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039930" y="4498113"/>
            <a:ext cx="12079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bublina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509846" y="4516424"/>
            <a:ext cx="6646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buk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806454" y="5361973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670013" y="5361971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301828" y="5361965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768334" y="5361962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478806" y="5361970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969574" y="5361963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147328" y="5361964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9" name="Picture 10" descr="http://www.clker.com/cliparts/b/7/7/d/11949897961252719047gatto_cat_architetto_fra_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958" y="2471830"/>
            <a:ext cx="1354947" cy="11297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2" descr="http://www.clker.com/cliparts/2/6/5/0/1195433607792649830Machovka_horse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35302" y="2270592"/>
            <a:ext cx="1157505" cy="1184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16" descr="http://www.clker.com/cliparts/3/d/0/d/119709508229286345nicubunu_Shiny_banana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66756" y="5685138"/>
            <a:ext cx="169862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4" descr="http://www.clker.com/cliparts/K/S/v/x/3/9/blue-bubbles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159" y="5288971"/>
            <a:ext cx="1908175" cy="14930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330001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Seřaď jména dětí podle abecedy a doplň je postupně do vět.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56897" y="1937389"/>
            <a:ext cx="383343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rozdává sešity.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73909" y="2475470"/>
            <a:ext cx="37444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zalévá květiny.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38167" y="3036667"/>
            <a:ext cx="344229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maže tabuli.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38167" y="3644565"/>
            <a:ext cx="44610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má velkou svačinu.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38167" y="4200140"/>
            <a:ext cx="28440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rád cvičí.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38167" y="4723360"/>
            <a:ext cx="435622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píše ve škole úkol.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73909" y="1414169"/>
            <a:ext cx="352839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se dobře učí.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65456" y="6210890"/>
            <a:ext cx="10853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DANA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36072" y="5805264"/>
            <a:ext cx="125925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FERDA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38984" y="6267903"/>
            <a:ext cx="10853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39873" y="5743949"/>
            <a:ext cx="15151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MAGDA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170585" y="5805264"/>
            <a:ext cx="13336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TOMÁŠ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1186" y="5949280"/>
            <a:ext cx="14396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ANIČKA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007691" y="6205123"/>
            <a:ext cx="13681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LENKA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8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2696" y="748509"/>
            <a:ext cx="1144607" cy="2105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92040" y="791825"/>
            <a:ext cx="1146749" cy="1767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675" y="3904741"/>
            <a:ext cx="1319204" cy="182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903684" y="3559887"/>
            <a:ext cx="1240316" cy="181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8803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závěr si vylušti křížovku: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9341839"/>
              </p:ext>
            </p:extLst>
          </p:nvPr>
        </p:nvGraphicFramePr>
        <p:xfrm>
          <a:off x="251520" y="1052736"/>
          <a:ext cx="5040000" cy="50400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295001" y="1241147"/>
            <a:ext cx="3528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Dopravní prostředek MHD.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95001" y="1988840"/>
            <a:ext cx="3528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 tvojí maminky.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95001" y="2651762"/>
            <a:ext cx="3528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Kdo žije v iglů?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95001" y="3429000"/>
            <a:ext cx="3528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Zdrobnělina od slova cibule.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95001" y="4149080"/>
            <a:ext cx="3528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Sýr, ve kterém jsou díry.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95001" y="4869160"/>
            <a:ext cx="3528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Malý domek.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5000" y="5589240"/>
            <a:ext cx="37414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Světadíl, v němž leží město NewYork.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" name="Picture 2" descr="http://www.clker.com/cliparts/0/b/8/f/1195444414444383544Machovka_House_1.svg.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050" y="97311"/>
            <a:ext cx="1801317" cy="11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http://www.clker.com/cliparts/5/c/w/B/v/g/autobusorang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6420"/>
            <a:ext cx="1542759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000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2511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41621" y="1466256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n_pq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1451585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_cde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4008" y="1466256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s_uv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32240" y="1451585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ghch_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1621" y="2651583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_lmn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83768" y="2636912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wx_z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4008" y="2651583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_vwx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2240" y="2636912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efg_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1621" y="3778397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c_ef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83768" y="3763726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pq_s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44008" y="3778397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chi_k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32240" y="3763726"/>
            <a:ext cx="17754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mno_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do každé skupiny chybějící písmeno podle abecedy: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39448" y="1446851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113325" y="3778397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011253" y="1446851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478615" y="3763726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263339" y="1446851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231588" y="1495018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674332" y="3778397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009611" y="3763726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478615" y="2602957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835305" y="2600970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99540" y="2651583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endParaRPr lang="cs-CZ" sz="4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0" y="5091281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5047315" y="2636912"/>
            <a:ext cx="43204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pic>
        <p:nvPicPr>
          <p:cNvPr id="30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8314159" y="260299"/>
            <a:ext cx="695279" cy="1001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4386" y="35441"/>
            <a:ext cx="937606" cy="145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3629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Seřaď slova podle abecedy. Přesuň k nim správná čísla.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9106" y="1784069"/>
            <a:ext cx="14401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brambory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36426" y="1788070"/>
            <a:ext cx="8469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pero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83889" y="1788070"/>
            <a:ext cx="11516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domek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35490" y="1784068"/>
            <a:ext cx="10081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závora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76624" y="1784067"/>
            <a:ext cx="9750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mléko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84736" y="1792072"/>
            <a:ext cx="111910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kohout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47858" y="1775006"/>
            <a:ext cx="11521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ananas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0" y="3645024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7614570" y="1177100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75278" y="1243383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334937" y="1253522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99965" y="1254985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121265" y="1254984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23295" y="1254985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54817" y="1253523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75765" y="4509121"/>
            <a:ext cx="61821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sůl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540905" y="4513122"/>
            <a:ext cx="11806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cibule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769333" y="4513122"/>
            <a:ext cx="80240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ryba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711582" y="4484372"/>
            <a:ext cx="6831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vlk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484545" y="4468685"/>
            <a:ext cx="130770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televize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979110" y="4475120"/>
            <a:ext cx="7892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film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070619" y="4468684"/>
            <a:ext cx="11521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inkoust</a:t>
            </a:r>
            <a:endParaRPr lang="cs-CZ" sz="24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806454" y="4018702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125585" y="4005638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890628" y="4018703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757602" y="4005640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437331" y="4005637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823591" y="4018701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94800" y="4018703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3" name="Picture 18" descr="http://www.clker.com/cliparts/2/8/d/9/119498613436827445pineappl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46668" y="679874"/>
            <a:ext cx="897332" cy="106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10" descr="http://www.clker.com/cliparts/f/0/a/d/1197115576856084941Chrisdesign_Onion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6870" y="5877272"/>
            <a:ext cx="792162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8" descr="http://www.clker.com/cliparts/2/9/8/9/11971050191158420002biswajyotim_Pen.svg.med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688"/>
          <a:stretch/>
        </p:blipFill>
        <p:spPr bwMode="auto">
          <a:xfrm>
            <a:off x="101152" y="677422"/>
            <a:ext cx="774059" cy="132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http://www.clker.com/cliparts/0/b/8/f/1195444414444383544Machovka_House_1.svg.hi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468" y="5517232"/>
            <a:ext cx="1801317" cy="11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8672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Seřaď podle abecedy slova, která začínají stejným písmenem. Řiď se podle druhého nebo dalšího písmena.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9106" y="1784069"/>
            <a:ext cx="9148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kočka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4821" y="1788070"/>
            <a:ext cx="10169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kráva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83889" y="1788070"/>
            <a:ext cx="69491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keř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77165" y="1792072"/>
            <a:ext cx="70851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kůň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02538" y="1784067"/>
            <a:ext cx="10717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kobyla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84736" y="1792072"/>
            <a:ext cx="8910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kláda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47858" y="1775006"/>
            <a:ext cx="9748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FF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kapka</a:t>
            </a:r>
            <a:endParaRPr lang="cs-CZ" sz="2400" b="1" dirty="0">
              <a:ln w="1905"/>
              <a:solidFill>
                <a:srgbClr val="FF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0" y="3645024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7509846" y="1278864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74825" y="1250468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815936" y="1388175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763683" y="1388175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80506" y="1359507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806454" y="1250469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7192" y="1250469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9107" y="4509121"/>
            <a:ext cx="9148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brada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540905" y="4513122"/>
            <a:ext cx="10272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boule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631769" y="4513122"/>
            <a:ext cx="9399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barák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658303" y="4505523"/>
            <a:ext cx="98570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banán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815936" y="4478149"/>
            <a:ext cx="10814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blázen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039930" y="4498113"/>
            <a:ext cx="12079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bublina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509846" y="4516424"/>
            <a:ext cx="6646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buk</a:t>
            </a:r>
            <a:endParaRPr lang="cs-CZ" sz="24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941803" y="4028165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874825" y="4028166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757982" y="4028167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632835" y="4013114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7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117050" y="4028164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3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393211" y="4013114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6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54079" y="4028168"/>
            <a:ext cx="418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5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9" name="Picture 10" descr="http://www.clker.com/cliparts/b/7/7/d/11949897961252719047gatto_cat_architetto_fra_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958" y="2471830"/>
            <a:ext cx="1354947" cy="11297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2" descr="http://www.clker.com/cliparts/2/6/5/0/1195433607792649830Machovka_horse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35302" y="2270592"/>
            <a:ext cx="1157505" cy="1184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16" descr="http://www.clker.com/cliparts/3/d/0/d/119709508229286345nicubunu_Shiny_banana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66756" y="5685138"/>
            <a:ext cx="169862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4" descr="http://www.clker.com/cliparts/K/S/v/x/3/9/blue-bubbles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159" y="5288971"/>
            <a:ext cx="1908175" cy="14930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622393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Seřaď jména dětí podle abecedy a doplň je postupně do vět.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56897" y="1937389"/>
            <a:ext cx="383343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rozdává sešity.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73909" y="2475470"/>
            <a:ext cx="37444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zalévá květiny.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38167" y="3036667"/>
            <a:ext cx="344229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maže tabuli.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38167" y="3644565"/>
            <a:ext cx="44610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má velkou svačinu.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38167" y="4200140"/>
            <a:ext cx="28440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rád cvičí.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38167" y="4723360"/>
            <a:ext cx="435622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píše ve škole úkol.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73909" y="1414169"/>
            <a:ext cx="352839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se dobře učí.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15283" y="1937388"/>
            <a:ext cx="10853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DANA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84443" y="2453492"/>
            <a:ext cx="125925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FERDA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00734" y="4167785"/>
            <a:ext cx="108537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85852" y="3605375"/>
            <a:ext cx="15151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MAGDA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53246" y="4691005"/>
            <a:ext cx="13336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TOMÁŠ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38167" y="1414168"/>
            <a:ext cx="14396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ANIČKA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59344" y="2976712"/>
            <a:ext cx="13681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LENKA</a:t>
            </a:r>
            <a:endParaRPr lang="cs-CZ" sz="2800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8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2696" y="748509"/>
            <a:ext cx="1144607" cy="2105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92040" y="791825"/>
            <a:ext cx="1146749" cy="1767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675" y="3904741"/>
            <a:ext cx="1319204" cy="182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903684" y="3559887"/>
            <a:ext cx="1240316" cy="181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0001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závěr si vylušti křížovku: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5855765"/>
              </p:ext>
            </p:extLst>
          </p:nvPr>
        </p:nvGraphicFramePr>
        <p:xfrm>
          <a:off x="251520" y="1052736"/>
          <a:ext cx="5040000" cy="50400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Á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Á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anchor="ctr">
                    <a:lnL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703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295001" y="1241147"/>
            <a:ext cx="3528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Dopravní prostředek MHD.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95001" y="1988840"/>
            <a:ext cx="3528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 tvojí maminky.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95001" y="2651762"/>
            <a:ext cx="3528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Kdo žije v iglů?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95001" y="3429000"/>
            <a:ext cx="3528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Zdrobnělina od slova cibule.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95001" y="4149080"/>
            <a:ext cx="3528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Sýr, ve kterém jsou díry.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95001" y="4869160"/>
            <a:ext cx="3528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Malý domek.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5000" y="5589240"/>
            <a:ext cx="37414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Světadíl, v němž leží město NewYork.</a:t>
            </a:r>
            <a:endParaRPr lang="cs-CZ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" name="Picture 2" descr="http://www.clker.com/cliparts/0/b/8/f/1195444414444383544Machovka_House_1.svg.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050" y="97311"/>
            <a:ext cx="1801317" cy="11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http://www.clker.com/cliparts/5/c/w/B/v/g/autobusorang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6420"/>
            <a:ext cx="1542759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6565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2013-09-06].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dítě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/>
              <a:t>učitelka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 5 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600" dirty="0"/>
              <a:t>Dům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://www.clker.com/clipart-12144.html</a:t>
            </a:r>
          </a:p>
          <a:p>
            <a:pPr marL="0" indent="0">
              <a:buNone/>
              <a:defRPr/>
            </a:pPr>
            <a:r>
              <a:rPr lang="cs-CZ" sz="1600" dirty="0"/>
              <a:t>Autobus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://www.clker.com/clipart-autobusorange.html</a:t>
            </a:r>
          </a:p>
          <a:p>
            <a:pPr marL="0" indent="0">
              <a:buNone/>
              <a:defRPr/>
            </a:pPr>
            <a:r>
              <a:rPr lang="cs-CZ" sz="1600" dirty="0"/>
              <a:t>ananas 	http://www.clker.com/clipart-3998.html</a:t>
            </a:r>
          </a:p>
          <a:p>
            <a:pPr marL="0" indent="0">
              <a:buNone/>
              <a:defRPr/>
            </a:pPr>
            <a:r>
              <a:rPr lang="cs-CZ" sz="1600" dirty="0"/>
              <a:t>cibule 	http://www.clker.com/clipart-4095.html</a:t>
            </a:r>
          </a:p>
          <a:p>
            <a:pPr marL="0" indent="0">
              <a:buNone/>
              <a:defRPr/>
            </a:pPr>
            <a:r>
              <a:rPr lang="pt-BR" sz="1600" dirty="0"/>
              <a:t>kočka </a:t>
            </a:r>
            <a:r>
              <a:rPr lang="cs-CZ" sz="1600" dirty="0"/>
              <a:t>	</a:t>
            </a:r>
            <a:r>
              <a:rPr lang="pt-BR" sz="1600" dirty="0"/>
              <a:t>http://www.clker.com/clipart-6987.html</a:t>
            </a:r>
          </a:p>
          <a:p>
            <a:pPr marL="0" indent="0">
              <a:buNone/>
              <a:defRPr/>
            </a:pPr>
            <a:r>
              <a:rPr lang="pt-BR" sz="1600" dirty="0"/>
              <a:t>kůň </a:t>
            </a:r>
            <a:r>
              <a:rPr lang="cs-CZ" sz="1600" dirty="0"/>
              <a:t>	</a:t>
            </a:r>
            <a:r>
              <a:rPr lang="pt-BR" sz="1600" dirty="0"/>
              <a:t>http://www.clker.com/clipart-10982.html</a:t>
            </a:r>
          </a:p>
          <a:p>
            <a:pPr marL="0" indent="0">
              <a:buNone/>
              <a:defRPr/>
            </a:pPr>
            <a:r>
              <a:rPr lang="cs-CZ" sz="1600" dirty="0"/>
              <a:t>banán	http://www.clker.com/clipart-13753.html</a:t>
            </a:r>
          </a:p>
          <a:p>
            <a:pPr marL="0" indent="0">
              <a:buNone/>
              <a:defRPr/>
            </a:pPr>
            <a:r>
              <a:rPr lang="cs-CZ" sz="1600" dirty="0"/>
              <a:t>bubliny 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://www.clker.com/clipart-blue-bubbles.html</a:t>
            </a:r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783405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534</Words>
  <Application>Microsoft Office PowerPoint</Application>
  <PresentationFormat>Předvádění na obrazovce (4:3)</PresentationFormat>
  <Paragraphs>314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61</cp:revision>
  <dcterms:created xsi:type="dcterms:W3CDTF">2013-10-06T10:50:44Z</dcterms:created>
  <dcterms:modified xsi:type="dcterms:W3CDTF">2013-10-20T13:28:09Z</dcterms:modified>
</cp:coreProperties>
</file>