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56" r:id="rId2"/>
    <p:sldId id="257" r:id="rId3"/>
    <p:sldId id="260" r:id="rId4"/>
    <p:sldId id="262" r:id="rId5"/>
    <p:sldId id="26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</a:t>
          </a:r>
          <a:r>
            <a:rPr lang="cs-CZ" dirty="0" err="1" smtClean="0"/>
            <a:t>školy:ZÁKLADNÍ</a:t>
          </a:r>
          <a:r>
            <a:rPr lang="cs-CZ" dirty="0" smtClean="0"/>
            <a:t>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err="1" smtClean="0"/>
            <a:t>autor:VAŇOUSOVÁ</a:t>
          </a:r>
          <a:r>
            <a:rPr lang="cs-CZ" dirty="0" smtClean="0"/>
            <a:t>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</a:t>
          </a:r>
          <a:r>
            <a:rPr lang="cs-CZ" smtClean="0"/>
            <a:t>PRO 4.ROČNÍK_05_rod,číslo,pád </a:t>
          </a:r>
          <a:r>
            <a:rPr lang="cs-CZ" dirty="0" smtClean="0"/>
            <a:t>podstatných jmen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</a:t>
          </a:r>
          <a:r>
            <a:rPr lang="cs-CZ" sz="1800" kern="1200" dirty="0" err="1" smtClean="0"/>
            <a:t>školy:ZÁKLADNÍ</a:t>
          </a:r>
          <a:r>
            <a:rPr lang="cs-CZ" sz="1800" kern="1200" dirty="0" smtClean="0"/>
            <a:t> ŠKOLA NOVÝ KOSTEL,OKRES CHEB</a:t>
          </a:r>
          <a:endParaRPr lang="cs-CZ" sz="18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err="1" smtClean="0"/>
            <a:t>autor:VAŇOUSOVÁ</a:t>
          </a:r>
          <a:r>
            <a:rPr lang="cs-CZ" sz="1800" kern="1200" dirty="0" smtClean="0"/>
            <a:t> VĚRA</a:t>
          </a:r>
          <a:endParaRPr lang="cs-CZ" sz="18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Název materiálu:</a:t>
          </a:r>
          <a:endParaRPr lang="cs-CZ" sz="18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 _32_INOVACE_ČESKÝ JAZYK </a:t>
          </a:r>
          <a:r>
            <a:rPr lang="cs-CZ" sz="1800" kern="1200" smtClean="0"/>
            <a:t>PRO 4.ROČNÍK_05_rod,číslo,pád </a:t>
          </a:r>
          <a:r>
            <a:rPr lang="cs-CZ" sz="1800" kern="1200" dirty="0" smtClean="0"/>
            <a:t>podstatných jmen</a:t>
          </a:r>
          <a:endParaRPr lang="cs-CZ" sz="18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projektu:CZ.1.07/1.4.00/21.2737</a:t>
          </a:r>
          <a:endParaRPr lang="cs-CZ" sz="18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24935516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869160"/>
            <a:ext cx="8424936" cy="480208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 určování mluv. </a:t>
            </a:r>
            <a:r>
              <a:rPr lang="cs-CZ" smtClean="0">
                <a:solidFill>
                  <a:schemeClr val="tx1"/>
                </a:solidFill>
              </a:rPr>
              <a:t>kategorií </a:t>
            </a:r>
            <a:r>
              <a:rPr lang="cs-CZ" dirty="0" smtClean="0">
                <a:solidFill>
                  <a:schemeClr val="tx1"/>
                </a:solidFill>
              </a:rPr>
              <a:t>u </a:t>
            </a:r>
            <a:r>
              <a:rPr lang="cs-CZ" dirty="0" err="1" smtClean="0">
                <a:solidFill>
                  <a:schemeClr val="tx1"/>
                </a:solidFill>
              </a:rPr>
              <a:t>podst</a:t>
            </a:r>
            <a:r>
              <a:rPr lang="cs-CZ" dirty="0" smtClean="0">
                <a:solidFill>
                  <a:schemeClr val="tx1"/>
                </a:solidFill>
              </a:rPr>
              <a:t>. jmen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5661248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Lucida Sans" pitchFamily="34" charset="0"/>
              </a:rPr>
              <a:t>Za vysvědčení jsem dostal horské kolo.</a:t>
            </a:r>
          </a:p>
          <a:p>
            <a:r>
              <a:rPr lang="cs-CZ" dirty="0" smtClean="0">
                <a:latin typeface="Lucida Sans" pitchFamily="34" charset="0"/>
              </a:rPr>
              <a:t>Učil jsem se jezdit na hřišti u </a:t>
            </a:r>
            <a:r>
              <a:rPr lang="cs-CZ" sz="2400" dirty="0" smtClean="0">
                <a:latin typeface="Lucida Sans" pitchFamily="34" charset="0"/>
              </a:rPr>
              <a:t>domů</a:t>
            </a:r>
            <a:r>
              <a:rPr lang="cs-CZ" dirty="0" smtClean="0">
                <a:latin typeface="Lucida Sans" pitchFamily="34" charset="0"/>
              </a:rPr>
              <a:t>.</a:t>
            </a:r>
          </a:p>
          <a:p>
            <a:r>
              <a:rPr lang="cs-CZ" dirty="0" smtClean="0">
                <a:latin typeface="Lucida Sans" pitchFamily="34" charset="0"/>
              </a:rPr>
              <a:t>Tatínek mě držel za sedlo.</a:t>
            </a:r>
          </a:p>
          <a:p>
            <a:r>
              <a:rPr lang="cs-CZ" dirty="0" smtClean="0">
                <a:latin typeface="Lucida Sans" pitchFamily="34" charset="0"/>
              </a:rPr>
              <a:t>Za chvíli jsem jel na výlet na kole sám.</a:t>
            </a:r>
          </a:p>
          <a:p>
            <a:r>
              <a:rPr lang="cs-CZ" dirty="0" smtClean="0">
                <a:latin typeface="Lucida Sans" pitchFamily="34" charset="0"/>
              </a:rPr>
              <a:t>Klukům se líbí barva blatníků.</a:t>
            </a:r>
          </a:p>
          <a:p>
            <a:r>
              <a:rPr lang="cs-CZ" dirty="0" smtClean="0">
                <a:latin typeface="Lucida Sans" pitchFamily="34" charset="0"/>
              </a:rPr>
              <a:t>S helmou na hlavě už vyjíždím sám.</a:t>
            </a:r>
          </a:p>
          <a:p>
            <a:r>
              <a:rPr lang="cs-CZ" dirty="0" smtClean="0">
                <a:latin typeface="Lucida Sans" pitchFamily="34" charset="0"/>
              </a:rPr>
              <a:t>V sobotu půjdu jezdit s dětmi na hřiště.</a:t>
            </a:r>
            <a:endParaRPr lang="cs-CZ" dirty="0">
              <a:latin typeface="Lucida Sans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 připravené tabulky vypisuj z vět podstatná jména  i s předložkou a urči u nich rod, číslo a pád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92929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9481495"/>
              </p:ext>
            </p:extLst>
          </p:nvPr>
        </p:nvGraphicFramePr>
        <p:xfrm>
          <a:off x="698500" y="2247900"/>
          <a:ext cx="7689924" cy="4358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09404"/>
                <a:gridCol w="1944216"/>
                <a:gridCol w="1584176"/>
                <a:gridCol w="115212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latin typeface="Lucida Sans" pitchFamily="34" charset="0"/>
                        </a:rPr>
                        <a:t>Podst.jméno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rod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číslo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pád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za vysvědčení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kolo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na hřišti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u domů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tatínek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za sedlo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za chvíli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na výlet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na kole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klukům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dirty="0"/>
              <a:t>Správně vypiš a urči:</a:t>
            </a:r>
          </a:p>
        </p:txBody>
      </p:sp>
    </p:spTree>
    <p:extLst>
      <p:ext uri="{BB962C8B-B14F-4D97-AF65-F5344CB8AC3E}">
        <p14:creationId xmlns:p14="http://schemas.microsoft.com/office/powerpoint/2010/main" val="3848216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2958022"/>
              </p:ext>
            </p:extLst>
          </p:nvPr>
        </p:nvGraphicFramePr>
        <p:xfrm>
          <a:off x="698500" y="2247900"/>
          <a:ext cx="7689924" cy="4358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25428"/>
                <a:gridCol w="1728192"/>
                <a:gridCol w="1584176"/>
                <a:gridCol w="115212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latin typeface="Lucida Sans" pitchFamily="34" charset="0"/>
                        </a:rPr>
                        <a:t>Podst.jméno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rod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číslo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pád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za vysvědčení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S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J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4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kolo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S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J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4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na hřišti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S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J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6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u domů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M než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M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2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tatínek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M živ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J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1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za sedlo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S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J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4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za chvíli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Ž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J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4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na výlet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M než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J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4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na kole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S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J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6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klukům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M živ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M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3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dirty="0"/>
              <a:t>Správně vypiš a urči:</a:t>
            </a:r>
          </a:p>
        </p:txBody>
      </p:sp>
      <p:sp>
        <p:nvSpPr>
          <p:cNvPr id="2" name="Zaoblený obdélník 1"/>
          <p:cNvSpPr/>
          <p:nvPr/>
        </p:nvSpPr>
        <p:spPr>
          <a:xfrm>
            <a:off x="3923928" y="2636912"/>
            <a:ext cx="1296144" cy="39604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5652120" y="2640569"/>
            <a:ext cx="1296144" cy="39604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7164288" y="2636912"/>
            <a:ext cx="1296144" cy="39604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7122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8196544"/>
              </p:ext>
            </p:extLst>
          </p:nvPr>
        </p:nvGraphicFramePr>
        <p:xfrm>
          <a:off x="698500" y="2247900"/>
          <a:ext cx="7747000" cy="4053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36750"/>
                <a:gridCol w="1936750"/>
                <a:gridCol w="1936750"/>
                <a:gridCol w="19367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latin typeface="Lucida Sans" pitchFamily="34" charset="0"/>
                        </a:rPr>
                        <a:t>Podst.jméno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rod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číslo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pád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barva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blatníků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s helmou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na hlavě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v sobotu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s dětmi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na hřiště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dirty="0"/>
              <a:t>Správně vypiš a urči:</a:t>
            </a:r>
          </a:p>
        </p:txBody>
      </p:sp>
    </p:spTree>
    <p:extLst>
      <p:ext uri="{BB962C8B-B14F-4D97-AF65-F5344CB8AC3E}">
        <p14:creationId xmlns:p14="http://schemas.microsoft.com/office/powerpoint/2010/main" val="2301403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877517"/>
              </p:ext>
            </p:extLst>
          </p:nvPr>
        </p:nvGraphicFramePr>
        <p:xfrm>
          <a:off x="698500" y="2247900"/>
          <a:ext cx="7747000" cy="3627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53420"/>
                <a:gridCol w="1656184"/>
                <a:gridCol w="1440160"/>
                <a:gridCol w="14972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latin typeface="Lucida Sans" pitchFamily="34" charset="0"/>
                        </a:rPr>
                        <a:t>Podst.jméno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rod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číslo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pád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barva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Ž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J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1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blatníků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M než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M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2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s helmou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Ž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J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7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na hlavě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Ž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J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6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v sobotu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Ž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J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6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s dětmi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S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M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7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Lucida Sans" pitchFamily="34" charset="0"/>
                        </a:rPr>
                        <a:t>na hřiště</a:t>
                      </a:r>
                      <a:endParaRPr lang="cs-CZ" sz="2000" b="1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S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J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Lucida Sans" pitchFamily="34" charset="0"/>
                        </a:rPr>
                        <a:t>4</a:t>
                      </a:r>
                      <a:endParaRPr lang="cs-CZ" sz="2000" dirty="0">
                        <a:latin typeface="Lucida Sans" pitchFamily="34" charset="0"/>
                      </a:endParaRPr>
                    </a:p>
                  </a:txBody>
                  <a:tcPr marL="97856" marR="97856"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dirty="0"/>
              <a:t>Správně vypiš a urči: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3923928" y="2636912"/>
            <a:ext cx="1296144" cy="39604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5386148" y="2636912"/>
            <a:ext cx="1296144" cy="39604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6948264" y="2615952"/>
            <a:ext cx="1296144" cy="39604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774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137</TotalTime>
  <Words>255</Words>
  <Application>Microsoft Office PowerPoint</Application>
  <PresentationFormat>Předvádění na obrazovce (4:3)</PresentationFormat>
  <Paragraphs>119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Tvrdý obal</vt:lpstr>
      <vt:lpstr>Prezentace aplikace PowerPoint</vt:lpstr>
      <vt:lpstr>Do připravené tabulky vypisuj z vět podstatná jména  i s předložkou a urči u nich rod, číslo a pád</vt:lpstr>
      <vt:lpstr>Správně vypiš a urči:</vt:lpstr>
      <vt:lpstr>Správně vypiš a urči:</vt:lpstr>
      <vt:lpstr>Správně vypiš a urči:</vt:lpstr>
      <vt:lpstr>Správně vypiš a urči: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18</cp:revision>
  <dcterms:created xsi:type="dcterms:W3CDTF">2011-10-11T06:33:29Z</dcterms:created>
  <dcterms:modified xsi:type="dcterms:W3CDTF">2011-11-11T16:14:02Z</dcterms:modified>
</cp:coreProperties>
</file>