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9F3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9791-8D4E-4A0D-9BDB-20C5FE8E2291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E7CA-9C0C-4BFF-8210-238ABF23D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483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9791-8D4E-4A0D-9BDB-20C5FE8E2291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E7CA-9C0C-4BFF-8210-238ABF23D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610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9791-8D4E-4A0D-9BDB-20C5FE8E2291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E7CA-9C0C-4BFF-8210-238ABF23D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139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9791-8D4E-4A0D-9BDB-20C5FE8E2291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E7CA-9C0C-4BFF-8210-238ABF23D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2260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9791-8D4E-4A0D-9BDB-20C5FE8E2291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E7CA-9C0C-4BFF-8210-238ABF23D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784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9791-8D4E-4A0D-9BDB-20C5FE8E2291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E7CA-9C0C-4BFF-8210-238ABF23D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833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9791-8D4E-4A0D-9BDB-20C5FE8E2291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E7CA-9C0C-4BFF-8210-238ABF23D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782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9791-8D4E-4A0D-9BDB-20C5FE8E2291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E7CA-9C0C-4BFF-8210-238ABF23D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640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9791-8D4E-4A0D-9BDB-20C5FE8E2291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E7CA-9C0C-4BFF-8210-238ABF23D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17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9791-8D4E-4A0D-9BDB-20C5FE8E2291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E7CA-9C0C-4BFF-8210-238ABF23D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340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9791-8D4E-4A0D-9BDB-20C5FE8E2291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6E7CA-9C0C-4BFF-8210-238ABF23D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56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B9791-8D4E-4A0D-9BDB-20C5FE8E2291}" type="datetimeFigureOut">
              <a:rPr lang="cs-CZ" smtClean="0"/>
              <a:t>29.9.2011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D6E7CA-9C0C-4BFF-8210-238ABF23D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167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6545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4611" y="1496863"/>
            <a:ext cx="3754777" cy="34563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48260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Hrátky s angličtinou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VY_32_INOVACE_04_Song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– </a:t>
                      </a:r>
                      <a:r>
                        <a:rPr lang="cs-CZ" sz="2000" b="1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One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2000" b="1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twoo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2000" b="1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three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5850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2930"/>
            <a:ext cx="9180004" cy="6880930"/>
          </a:xfrm>
          <a:prstGeom prst="rect">
            <a:avLst/>
          </a:prstGeom>
        </p:spPr>
      </p:pic>
      <p:sp>
        <p:nvSpPr>
          <p:cNvPr id="2" name="Zaoblený obdélníkový popisek 1"/>
          <p:cNvSpPr/>
          <p:nvPr/>
        </p:nvSpPr>
        <p:spPr>
          <a:xfrm>
            <a:off x="2555776" y="116632"/>
            <a:ext cx="6325007" cy="1656184"/>
          </a:xfrm>
          <a:prstGeom prst="wedgeRoundRectCallout">
            <a:avLst>
              <a:gd name="adj1" fmla="val -36897"/>
              <a:gd name="adj2" fmla="val 103489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Song – </a:t>
            </a:r>
            <a:endParaRPr lang="cs-CZ" sz="105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6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„</a:t>
            </a:r>
            <a:r>
              <a:rPr lang="cs-CZ" sz="6000" b="1" spc="5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One</a:t>
            </a:r>
            <a:r>
              <a:rPr lang="cs-CZ" sz="6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</a:t>
            </a:r>
            <a:r>
              <a:rPr lang="cs-CZ" sz="6000" b="1" spc="5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two</a:t>
            </a:r>
            <a:r>
              <a:rPr lang="cs-CZ" sz="6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</a:t>
            </a:r>
            <a:r>
              <a:rPr lang="cs-CZ" sz="6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three</a:t>
            </a:r>
            <a:r>
              <a:rPr lang="cs-CZ" sz="6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“</a:t>
            </a:r>
            <a:endParaRPr lang="cs-CZ" sz="8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251520" y="5013176"/>
            <a:ext cx="6984776" cy="1656184"/>
          </a:xfrm>
          <a:prstGeom prst="wedgeRoundRectCallout">
            <a:avLst>
              <a:gd name="adj1" fmla="val 40229"/>
              <a:gd name="adj2" fmla="val -79628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Autor </a:t>
            </a:r>
            <a:endParaRPr lang="cs-CZ" sz="7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Andrea Hornová </a:t>
            </a:r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Kajgrová</a:t>
            </a:r>
            <a:endParaRPr lang="cs-CZ" sz="7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85452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2930"/>
            <a:ext cx="9180004" cy="6880930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323528" y="5631991"/>
            <a:ext cx="8568952" cy="975894"/>
          </a:xfrm>
          <a:prstGeom prst="round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4400" b="1" dirty="0" smtClean="0">
                <a:solidFill>
                  <a:schemeClr val="bg1"/>
                </a:solidFill>
              </a:rPr>
              <a:t>I </a:t>
            </a:r>
            <a:r>
              <a:rPr lang="cs-CZ" sz="4400" b="1" dirty="0" err="1" smtClean="0">
                <a:solidFill>
                  <a:schemeClr val="bg1"/>
                </a:solidFill>
              </a:rPr>
              <a:t>like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chemeClr val="bg1"/>
                </a:solidFill>
              </a:rPr>
              <a:t>dogs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smtClean="0">
                <a:solidFill>
                  <a:schemeClr val="bg1"/>
                </a:solidFill>
              </a:rPr>
              <a:t>and </a:t>
            </a:r>
            <a:r>
              <a:rPr lang="cs-CZ" sz="4400" b="1" dirty="0" err="1" smtClean="0">
                <a:solidFill>
                  <a:schemeClr val="bg1"/>
                </a:solidFill>
              </a:rPr>
              <a:t>dogs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chemeClr val="bg1"/>
                </a:solidFill>
              </a:rPr>
              <a:t>like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chemeClr val="bg1"/>
                </a:solidFill>
              </a:rPr>
              <a:t>me</a:t>
            </a:r>
            <a:r>
              <a:rPr lang="cs-CZ" sz="4400" b="1" dirty="0" smtClean="0">
                <a:solidFill>
                  <a:schemeClr val="bg1"/>
                </a:solidFill>
              </a:rPr>
              <a:t>.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3491880" y="332656"/>
            <a:ext cx="4842030" cy="1044696"/>
          </a:xfrm>
          <a:prstGeom prst="wedgeEllipseCallout">
            <a:avLst>
              <a:gd name="adj1" fmla="val -43420"/>
              <a:gd name="adj2" fmla="val 173949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bg1"/>
                </a:solidFill>
              </a:rPr>
              <a:t>One</a:t>
            </a:r>
            <a:r>
              <a:rPr lang="cs-CZ" sz="3600" b="1" dirty="0">
                <a:solidFill>
                  <a:schemeClr val="bg1"/>
                </a:solidFill>
              </a:rPr>
              <a:t>, </a:t>
            </a:r>
            <a:r>
              <a:rPr lang="cs-CZ" sz="3600" b="1" dirty="0" err="1">
                <a:solidFill>
                  <a:schemeClr val="bg1"/>
                </a:solidFill>
              </a:rPr>
              <a:t>two</a:t>
            </a:r>
            <a:r>
              <a:rPr lang="cs-CZ" sz="3600" b="1" dirty="0">
                <a:solidFill>
                  <a:schemeClr val="bg1"/>
                </a:solidFill>
              </a:rPr>
              <a:t>, </a:t>
            </a:r>
            <a:r>
              <a:rPr lang="cs-CZ" sz="3600" b="1" dirty="0" err="1" smtClean="0">
                <a:solidFill>
                  <a:schemeClr val="bg1"/>
                </a:solidFill>
              </a:rPr>
              <a:t>three</a:t>
            </a:r>
            <a:r>
              <a:rPr lang="cs-CZ" sz="3600" b="1" dirty="0">
                <a:solidFill>
                  <a:schemeClr val="bg1"/>
                </a:solidFill>
              </a:rPr>
              <a:t>,</a:t>
            </a:r>
          </a:p>
        </p:txBody>
      </p:sp>
      <p:sp>
        <p:nvSpPr>
          <p:cNvPr id="12" name="Oválný popisek 11"/>
          <p:cNvSpPr/>
          <p:nvPr/>
        </p:nvSpPr>
        <p:spPr>
          <a:xfrm>
            <a:off x="780947" y="3416956"/>
            <a:ext cx="5131947" cy="1044696"/>
          </a:xfrm>
          <a:prstGeom prst="wedgeEllipseCallout">
            <a:avLst>
              <a:gd name="adj1" fmla="val 62099"/>
              <a:gd name="adj2" fmla="val 59954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one</a:t>
            </a:r>
            <a:r>
              <a:rPr lang="cs-CZ" sz="3600" b="1" dirty="0">
                <a:solidFill>
                  <a:schemeClr val="bg1"/>
                </a:solidFill>
              </a:rPr>
              <a:t>, </a:t>
            </a:r>
            <a:r>
              <a:rPr lang="cs-CZ" sz="3600" b="1" dirty="0" err="1">
                <a:solidFill>
                  <a:schemeClr val="bg1"/>
                </a:solidFill>
              </a:rPr>
              <a:t>two</a:t>
            </a:r>
            <a:r>
              <a:rPr lang="cs-CZ" sz="3600" b="1" dirty="0">
                <a:solidFill>
                  <a:schemeClr val="bg1"/>
                </a:solidFill>
              </a:rPr>
              <a:t>, </a:t>
            </a:r>
            <a:r>
              <a:rPr lang="cs-CZ" sz="3600" b="1" dirty="0" err="1" smtClean="0">
                <a:solidFill>
                  <a:schemeClr val="bg1"/>
                </a:solidFill>
              </a:rPr>
              <a:t>three</a:t>
            </a:r>
            <a:r>
              <a:rPr lang="cs-CZ" sz="3600" b="1" dirty="0">
                <a:solidFill>
                  <a:schemeClr val="bg1"/>
                </a:solidFill>
              </a:rPr>
              <a:t>,</a:t>
            </a:r>
          </a:p>
        </p:txBody>
      </p:sp>
      <p:sp>
        <p:nvSpPr>
          <p:cNvPr id="5" name="Srdce 4"/>
          <p:cNvSpPr/>
          <p:nvPr/>
        </p:nvSpPr>
        <p:spPr>
          <a:xfrm>
            <a:off x="172277" y="5761199"/>
            <a:ext cx="749357" cy="735599"/>
          </a:xfrm>
          <a:prstGeom prst="heart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8333910" y="5752138"/>
            <a:ext cx="749357" cy="735599"/>
          </a:xfrm>
          <a:prstGeom prst="heart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rdce 14"/>
          <p:cNvSpPr/>
          <p:nvPr/>
        </p:nvSpPr>
        <p:spPr>
          <a:xfrm>
            <a:off x="780948" y="3284984"/>
            <a:ext cx="749357" cy="735599"/>
          </a:xfrm>
          <a:prstGeom prst="heart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rdce 15"/>
          <p:cNvSpPr/>
          <p:nvPr/>
        </p:nvSpPr>
        <p:spPr>
          <a:xfrm>
            <a:off x="7452320" y="327773"/>
            <a:ext cx="749357" cy="735599"/>
          </a:xfrm>
          <a:prstGeom prst="heart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22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repeatCount="indefinite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repeatCount="indefinite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" grpId="0" animBg="1"/>
      <p:bldP spid="12" grpId="0" animBg="1"/>
      <p:bldP spid="5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" y="0"/>
            <a:ext cx="914399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683568" y="231891"/>
            <a:ext cx="4553998" cy="1044696"/>
          </a:xfrm>
          <a:prstGeom prst="wedgeEllipseCallout">
            <a:avLst>
              <a:gd name="adj1" fmla="val -7924"/>
              <a:gd name="adj2" fmla="val 281483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bg1"/>
                </a:solidFill>
              </a:rPr>
              <a:t>One</a:t>
            </a:r>
            <a:r>
              <a:rPr lang="cs-CZ" sz="3600" b="1" dirty="0">
                <a:solidFill>
                  <a:schemeClr val="bg1"/>
                </a:solidFill>
              </a:rPr>
              <a:t>, </a:t>
            </a:r>
            <a:r>
              <a:rPr lang="cs-CZ" sz="3600" b="1" dirty="0" err="1">
                <a:solidFill>
                  <a:schemeClr val="bg1"/>
                </a:solidFill>
              </a:rPr>
              <a:t>two</a:t>
            </a:r>
            <a:r>
              <a:rPr lang="cs-CZ" sz="3600" b="1" dirty="0">
                <a:solidFill>
                  <a:schemeClr val="bg1"/>
                </a:solidFill>
              </a:rPr>
              <a:t>, </a:t>
            </a:r>
            <a:r>
              <a:rPr lang="cs-CZ" sz="3600" b="1" dirty="0" err="1" smtClean="0">
                <a:solidFill>
                  <a:schemeClr val="bg1"/>
                </a:solidFill>
              </a:rPr>
              <a:t>three</a:t>
            </a:r>
            <a:r>
              <a:rPr lang="cs-CZ" sz="3600" b="1" dirty="0">
                <a:solidFill>
                  <a:schemeClr val="bg1"/>
                </a:solidFill>
              </a:rPr>
              <a:t>,</a:t>
            </a:r>
          </a:p>
        </p:txBody>
      </p:sp>
      <p:sp>
        <p:nvSpPr>
          <p:cNvPr id="8" name="Srdce 7"/>
          <p:cNvSpPr/>
          <p:nvPr/>
        </p:nvSpPr>
        <p:spPr>
          <a:xfrm>
            <a:off x="395536" y="746478"/>
            <a:ext cx="749357" cy="735599"/>
          </a:xfrm>
          <a:prstGeom prst="heart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ný popisek 8"/>
          <p:cNvSpPr/>
          <p:nvPr/>
        </p:nvSpPr>
        <p:spPr>
          <a:xfrm>
            <a:off x="4439767" y="1556792"/>
            <a:ext cx="4553998" cy="1044696"/>
          </a:xfrm>
          <a:prstGeom prst="wedgeEllipseCallout">
            <a:avLst>
              <a:gd name="adj1" fmla="val -41186"/>
              <a:gd name="adj2" fmla="val 264912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one</a:t>
            </a:r>
            <a:r>
              <a:rPr lang="cs-CZ" sz="3600" b="1" dirty="0">
                <a:solidFill>
                  <a:schemeClr val="bg1"/>
                </a:solidFill>
              </a:rPr>
              <a:t>, </a:t>
            </a:r>
            <a:r>
              <a:rPr lang="cs-CZ" sz="3600" b="1" dirty="0" err="1">
                <a:solidFill>
                  <a:schemeClr val="bg1"/>
                </a:solidFill>
              </a:rPr>
              <a:t>two</a:t>
            </a:r>
            <a:r>
              <a:rPr lang="cs-CZ" sz="3600" b="1" dirty="0">
                <a:solidFill>
                  <a:schemeClr val="bg1"/>
                </a:solidFill>
              </a:rPr>
              <a:t>, </a:t>
            </a:r>
            <a:r>
              <a:rPr lang="cs-CZ" sz="3600" b="1" dirty="0" err="1" smtClean="0">
                <a:solidFill>
                  <a:schemeClr val="bg1"/>
                </a:solidFill>
              </a:rPr>
              <a:t>three</a:t>
            </a:r>
            <a:r>
              <a:rPr lang="cs-CZ" sz="3600" b="1" dirty="0">
                <a:solidFill>
                  <a:schemeClr val="bg1"/>
                </a:solidFill>
              </a:rPr>
              <a:t>,</a:t>
            </a:r>
          </a:p>
        </p:txBody>
      </p:sp>
      <p:sp>
        <p:nvSpPr>
          <p:cNvPr id="10" name="Srdce 9"/>
          <p:cNvSpPr/>
          <p:nvPr/>
        </p:nvSpPr>
        <p:spPr>
          <a:xfrm>
            <a:off x="8239946" y="1343541"/>
            <a:ext cx="749357" cy="735599"/>
          </a:xfrm>
          <a:prstGeom prst="heart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87524" y="5686803"/>
            <a:ext cx="8568952" cy="975894"/>
          </a:xfrm>
          <a:prstGeom prst="round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4400" b="1" dirty="0" smtClean="0">
                <a:solidFill>
                  <a:schemeClr val="bg1"/>
                </a:solidFill>
              </a:rPr>
              <a:t>I </a:t>
            </a:r>
            <a:r>
              <a:rPr lang="cs-CZ" sz="4400" b="1" dirty="0" err="1" smtClean="0">
                <a:solidFill>
                  <a:schemeClr val="bg1"/>
                </a:solidFill>
              </a:rPr>
              <a:t>like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chemeClr val="bg1"/>
                </a:solidFill>
              </a:rPr>
              <a:t>cats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smtClean="0">
                <a:solidFill>
                  <a:schemeClr val="bg1"/>
                </a:solidFill>
              </a:rPr>
              <a:t>and </a:t>
            </a:r>
            <a:r>
              <a:rPr lang="cs-CZ" sz="4400" b="1" dirty="0" err="1" smtClean="0">
                <a:solidFill>
                  <a:schemeClr val="bg1"/>
                </a:solidFill>
              </a:rPr>
              <a:t>cats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chemeClr val="bg1"/>
                </a:solidFill>
              </a:rPr>
              <a:t>like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chemeClr val="bg1"/>
                </a:solidFill>
              </a:rPr>
              <a:t>me</a:t>
            </a:r>
            <a:r>
              <a:rPr lang="cs-CZ" sz="4400" b="1" dirty="0" smtClean="0">
                <a:solidFill>
                  <a:schemeClr val="bg1"/>
                </a:solidFill>
              </a:rPr>
              <a:t>.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12" name="Srdce 11"/>
          <p:cNvSpPr/>
          <p:nvPr/>
        </p:nvSpPr>
        <p:spPr>
          <a:xfrm>
            <a:off x="170654" y="5958557"/>
            <a:ext cx="749357" cy="735599"/>
          </a:xfrm>
          <a:prstGeom prst="heart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8253469" y="5904129"/>
            <a:ext cx="749357" cy="735599"/>
          </a:xfrm>
          <a:prstGeom prst="heart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373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repeatCount="indefinite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repeatCount="indefinite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51"/>
            <a:ext cx="9143999" cy="6856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válný popisek 14"/>
          <p:cNvSpPr/>
          <p:nvPr/>
        </p:nvSpPr>
        <p:spPr>
          <a:xfrm>
            <a:off x="160444" y="332656"/>
            <a:ext cx="8299987" cy="1044696"/>
          </a:xfrm>
          <a:prstGeom prst="wedgeEllipseCallout">
            <a:avLst>
              <a:gd name="adj1" fmla="val -22685"/>
              <a:gd name="adj2" fmla="val 249181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bg1"/>
                </a:solidFill>
              </a:rPr>
              <a:t>One</a:t>
            </a:r>
            <a:r>
              <a:rPr lang="cs-CZ" sz="3600" b="1" dirty="0">
                <a:solidFill>
                  <a:schemeClr val="bg1"/>
                </a:solidFill>
              </a:rPr>
              <a:t>, </a:t>
            </a:r>
            <a:r>
              <a:rPr lang="cs-CZ" sz="3600" b="1" dirty="0" err="1">
                <a:solidFill>
                  <a:schemeClr val="bg1"/>
                </a:solidFill>
              </a:rPr>
              <a:t>two</a:t>
            </a:r>
            <a:r>
              <a:rPr lang="cs-CZ" sz="3600" b="1" dirty="0">
                <a:solidFill>
                  <a:schemeClr val="bg1"/>
                </a:solidFill>
              </a:rPr>
              <a:t>, </a:t>
            </a:r>
            <a:r>
              <a:rPr lang="cs-CZ" sz="3600" b="1" dirty="0" err="1" smtClean="0">
                <a:solidFill>
                  <a:schemeClr val="bg1"/>
                </a:solidFill>
              </a:rPr>
              <a:t>three</a:t>
            </a:r>
            <a:r>
              <a:rPr lang="cs-CZ" sz="3600" b="1" dirty="0" smtClean="0">
                <a:solidFill>
                  <a:schemeClr val="bg1"/>
                </a:solidFill>
              </a:rPr>
              <a:t>, </a:t>
            </a:r>
            <a:r>
              <a:rPr lang="cs-CZ" sz="3600" b="1" dirty="0" err="1" smtClean="0">
                <a:solidFill>
                  <a:schemeClr val="bg1"/>
                </a:solidFill>
              </a:rPr>
              <a:t>four</a:t>
            </a:r>
            <a:r>
              <a:rPr lang="cs-CZ" sz="3600" b="1" dirty="0" smtClean="0">
                <a:solidFill>
                  <a:schemeClr val="bg1"/>
                </a:solidFill>
              </a:rPr>
              <a:t>, </a:t>
            </a:r>
            <a:r>
              <a:rPr lang="cs-CZ" sz="3600" b="1" dirty="0" err="1" smtClean="0">
                <a:solidFill>
                  <a:schemeClr val="bg1"/>
                </a:solidFill>
              </a:rPr>
              <a:t>five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6" name="Oválný popisek 15"/>
          <p:cNvSpPr/>
          <p:nvPr/>
        </p:nvSpPr>
        <p:spPr>
          <a:xfrm>
            <a:off x="1331640" y="5331160"/>
            <a:ext cx="7632848" cy="1266191"/>
          </a:xfrm>
          <a:prstGeom prst="wedgeEllipseCallout">
            <a:avLst>
              <a:gd name="adj1" fmla="val 4925"/>
              <a:gd name="adj2" fmla="val -225159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six</a:t>
            </a:r>
            <a:r>
              <a:rPr lang="cs-CZ" sz="3600" b="1" dirty="0" smtClean="0">
                <a:solidFill>
                  <a:schemeClr val="bg1"/>
                </a:solidFill>
              </a:rPr>
              <a:t>, </a:t>
            </a:r>
            <a:r>
              <a:rPr lang="cs-CZ" sz="3600" b="1" dirty="0" err="1" smtClean="0">
                <a:solidFill>
                  <a:schemeClr val="bg1"/>
                </a:solidFill>
              </a:rPr>
              <a:t>seven</a:t>
            </a:r>
            <a:r>
              <a:rPr lang="cs-CZ" sz="3600" b="1" dirty="0" smtClean="0">
                <a:solidFill>
                  <a:schemeClr val="bg1"/>
                </a:solidFill>
              </a:rPr>
              <a:t>, </a:t>
            </a:r>
            <a:r>
              <a:rPr lang="cs-CZ" sz="3600" b="1" dirty="0" err="1" smtClean="0">
                <a:solidFill>
                  <a:schemeClr val="bg1"/>
                </a:solidFill>
              </a:rPr>
              <a:t>eight</a:t>
            </a:r>
            <a:r>
              <a:rPr lang="cs-CZ" sz="3600" b="1" dirty="0" smtClean="0">
                <a:solidFill>
                  <a:schemeClr val="bg1"/>
                </a:solidFill>
              </a:rPr>
              <a:t>, </a:t>
            </a:r>
            <a:r>
              <a:rPr lang="cs-CZ" sz="3600" b="1" dirty="0" err="1" smtClean="0">
                <a:solidFill>
                  <a:schemeClr val="bg1"/>
                </a:solidFill>
              </a:rPr>
              <a:t>nine</a:t>
            </a:r>
            <a:r>
              <a:rPr lang="cs-CZ" sz="3600" b="1" dirty="0" smtClean="0">
                <a:solidFill>
                  <a:schemeClr val="bg1"/>
                </a:solidFill>
              </a:rPr>
              <a:t>, ten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7" name="Srdce 16"/>
          <p:cNvSpPr/>
          <p:nvPr/>
        </p:nvSpPr>
        <p:spPr>
          <a:xfrm>
            <a:off x="683568" y="848108"/>
            <a:ext cx="749357" cy="735599"/>
          </a:xfrm>
          <a:prstGeom prst="heart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7763271" y="5085184"/>
            <a:ext cx="749357" cy="735599"/>
          </a:xfrm>
          <a:prstGeom prst="heart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804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289416" y="44624"/>
            <a:ext cx="8568952" cy="2448272"/>
          </a:xfrm>
          <a:prstGeom prst="round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4400" b="1" dirty="0" err="1" smtClean="0">
                <a:solidFill>
                  <a:schemeClr val="bg1"/>
                </a:solidFill>
              </a:rPr>
              <a:t>One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  <a:r>
              <a:rPr lang="cs-CZ" sz="4400" b="1" dirty="0" err="1" smtClean="0">
                <a:solidFill>
                  <a:schemeClr val="bg1"/>
                </a:solidFill>
              </a:rPr>
              <a:t>two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  <a:r>
              <a:rPr lang="cs-CZ" sz="4400" b="1" dirty="0" err="1" smtClean="0">
                <a:solidFill>
                  <a:schemeClr val="bg1"/>
                </a:solidFill>
              </a:rPr>
              <a:t>three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</a:p>
          <a:p>
            <a:pPr algn="ctr"/>
            <a:r>
              <a:rPr lang="cs-CZ" sz="4400" b="1" dirty="0" err="1" smtClean="0">
                <a:solidFill>
                  <a:schemeClr val="bg1"/>
                </a:solidFill>
              </a:rPr>
              <a:t>one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  <a:r>
              <a:rPr lang="cs-CZ" sz="4400" b="1" dirty="0" err="1" smtClean="0">
                <a:solidFill>
                  <a:schemeClr val="bg1"/>
                </a:solidFill>
              </a:rPr>
              <a:t>two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  <a:r>
              <a:rPr lang="cs-CZ" sz="4400" b="1" dirty="0" err="1" smtClean="0">
                <a:solidFill>
                  <a:schemeClr val="bg1"/>
                </a:solidFill>
              </a:rPr>
              <a:t>three</a:t>
            </a:r>
            <a:r>
              <a:rPr lang="cs-CZ" sz="4400" b="1" dirty="0">
                <a:solidFill>
                  <a:schemeClr val="bg1"/>
                </a:solidFill>
              </a:rPr>
              <a:t>.</a:t>
            </a:r>
            <a:endParaRPr lang="cs-CZ" sz="44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4400" b="1" dirty="0" smtClean="0">
                <a:solidFill>
                  <a:schemeClr val="bg1"/>
                </a:solidFill>
              </a:rPr>
              <a:t>I </a:t>
            </a:r>
            <a:r>
              <a:rPr lang="cs-CZ" sz="4400" b="1" dirty="0" err="1" smtClean="0">
                <a:solidFill>
                  <a:schemeClr val="bg1"/>
                </a:solidFill>
              </a:rPr>
              <a:t>like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chemeClr val="bg1"/>
                </a:solidFill>
              </a:rPr>
              <a:t>dogs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smtClean="0">
                <a:solidFill>
                  <a:schemeClr val="bg1"/>
                </a:solidFill>
              </a:rPr>
              <a:t>and </a:t>
            </a:r>
            <a:r>
              <a:rPr lang="cs-CZ" sz="4400" b="1" dirty="0" err="1" smtClean="0">
                <a:solidFill>
                  <a:schemeClr val="bg1"/>
                </a:solidFill>
              </a:rPr>
              <a:t>dogs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chemeClr val="bg1"/>
                </a:solidFill>
              </a:rPr>
              <a:t>like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chemeClr val="bg1"/>
                </a:solidFill>
              </a:rPr>
              <a:t>me</a:t>
            </a:r>
            <a:r>
              <a:rPr lang="cs-CZ" sz="4400" b="1" dirty="0" smtClean="0">
                <a:solidFill>
                  <a:schemeClr val="bg1"/>
                </a:solidFill>
              </a:rPr>
              <a:t>.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77312" y="2564904"/>
            <a:ext cx="8568952" cy="2448272"/>
          </a:xfrm>
          <a:prstGeom prst="round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4400" b="1" dirty="0" err="1" smtClean="0">
                <a:solidFill>
                  <a:schemeClr val="bg1"/>
                </a:solidFill>
              </a:rPr>
              <a:t>One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  <a:r>
              <a:rPr lang="cs-CZ" sz="4400" b="1" dirty="0" err="1" smtClean="0">
                <a:solidFill>
                  <a:schemeClr val="bg1"/>
                </a:solidFill>
              </a:rPr>
              <a:t>two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  <a:r>
              <a:rPr lang="cs-CZ" sz="4400" b="1" dirty="0" err="1" smtClean="0">
                <a:solidFill>
                  <a:schemeClr val="bg1"/>
                </a:solidFill>
              </a:rPr>
              <a:t>three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</a:p>
          <a:p>
            <a:pPr algn="ctr"/>
            <a:r>
              <a:rPr lang="cs-CZ" sz="4400" b="1" dirty="0" err="1" smtClean="0">
                <a:solidFill>
                  <a:schemeClr val="bg1"/>
                </a:solidFill>
              </a:rPr>
              <a:t>one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  <a:r>
              <a:rPr lang="cs-CZ" sz="4400" b="1" dirty="0" err="1" smtClean="0">
                <a:solidFill>
                  <a:schemeClr val="bg1"/>
                </a:solidFill>
              </a:rPr>
              <a:t>two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  <a:r>
              <a:rPr lang="cs-CZ" sz="4400" b="1" dirty="0" err="1" smtClean="0">
                <a:solidFill>
                  <a:schemeClr val="bg1"/>
                </a:solidFill>
              </a:rPr>
              <a:t>three</a:t>
            </a:r>
            <a:r>
              <a:rPr lang="cs-CZ" sz="4400" b="1" dirty="0">
                <a:solidFill>
                  <a:schemeClr val="bg1"/>
                </a:solidFill>
              </a:rPr>
              <a:t>.</a:t>
            </a:r>
            <a:endParaRPr lang="cs-CZ" sz="44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4400" b="1" dirty="0" smtClean="0">
                <a:solidFill>
                  <a:schemeClr val="bg1"/>
                </a:solidFill>
              </a:rPr>
              <a:t>I </a:t>
            </a:r>
            <a:r>
              <a:rPr lang="cs-CZ" sz="4400" b="1" dirty="0" err="1" smtClean="0">
                <a:solidFill>
                  <a:schemeClr val="bg1"/>
                </a:solidFill>
              </a:rPr>
              <a:t>like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chemeClr val="bg1"/>
                </a:solidFill>
              </a:rPr>
              <a:t>cats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smtClean="0">
                <a:solidFill>
                  <a:schemeClr val="bg1"/>
                </a:solidFill>
              </a:rPr>
              <a:t>and </a:t>
            </a:r>
            <a:r>
              <a:rPr lang="cs-CZ" sz="4400" b="1" dirty="0" err="1" smtClean="0">
                <a:solidFill>
                  <a:schemeClr val="bg1"/>
                </a:solidFill>
              </a:rPr>
              <a:t>cats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smtClean="0">
                <a:solidFill>
                  <a:schemeClr val="bg1"/>
                </a:solidFill>
              </a:rPr>
              <a:t>like </a:t>
            </a:r>
            <a:r>
              <a:rPr lang="cs-CZ" sz="4400" b="1" dirty="0" err="1" smtClean="0">
                <a:solidFill>
                  <a:schemeClr val="bg1"/>
                </a:solidFill>
              </a:rPr>
              <a:t>me</a:t>
            </a:r>
            <a:r>
              <a:rPr lang="cs-CZ" sz="4400" b="1" dirty="0" smtClean="0">
                <a:solidFill>
                  <a:schemeClr val="bg1"/>
                </a:solidFill>
              </a:rPr>
              <a:t>.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62504" y="5085184"/>
            <a:ext cx="8568952" cy="1656184"/>
          </a:xfrm>
          <a:prstGeom prst="round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4400" b="1" dirty="0" err="1" smtClean="0">
                <a:solidFill>
                  <a:schemeClr val="bg1"/>
                </a:solidFill>
              </a:rPr>
              <a:t>One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  <a:r>
              <a:rPr lang="cs-CZ" sz="4400" b="1" dirty="0" err="1" smtClean="0">
                <a:solidFill>
                  <a:schemeClr val="bg1"/>
                </a:solidFill>
              </a:rPr>
              <a:t>two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  <a:r>
              <a:rPr lang="cs-CZ" sz="4400" b="1" dirty="0" err="1" smtClean="0">
                <a:solidFill>
                  <a:schemeClr val="bg1"/>
                </a:solidFill>
              </a:rPr>
              <a:t>three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  <a:r>
              <a:rPr lang="cs-CZ" sz="4400" b="1" dirty="0" err="1" smtClean="0">
                <a:solidFill>
                  <a:schemeClr val="bg1"/>
                </a:solidFill>
              </a:rPr>
              <a:t>four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  <a:r>
              <a:rPr lang="cs-CZ" sz="4400" b="1" dirty="0" err="1" smtClean="0">
                <a:solidFill>
                  <a:schemeClr val="bg1"/>
                </a:solidFill>
              </a:rPr>
              <a:t>five</a:t>
            </a:r>
            <a:r>
              <a:rPr lang="cs-CZ" sz="4400" b="1" dirty="0" smtClean="0">
                <a:solidFill>
                  <a:schemeClr val="bg1"/>
                </a:solidFill>
              </a:rPr>
              <a:t>,</a:t>
            </a:r>
          </a:p>
          <a:p>
            <a:pPr algn="ctr"/>
            <a:r>
              <a:rPr lang="cs-CZ" sz="4400" b="1" dirty="0" err="1" smtClean="0">
                <a:solidFill>
                  <a:schemeClr val="bg1"/>
                </a:solidFill>
              </a:rPr>
              <a:t>six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  <a:r>
              <a:rPr lang="cs-CZ" sz="4400" b="1" dirty="0" err="1" smtClean="0">
                <a:solidFill>
                  <a:schemeClr val="bg1"/>
                </a:solidFill>
              </a:rPr>
              <a:t>seven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  <a:r>
              <a:rPr lang="cs-CZ" sz="4400" b="1" dirty="0" err="1" smtClean="0">
                <a:solidFill>
                  <a:schemeClr val="bg1"/>
                </a:solidFill>
              </a:rPr>
              <a:t>eight</a:t>
            </a:r>
            <a:r>
              <a:rPr lang="cs-CZ" sz="4400" b="1" dirty="0" smtClean="0">
                <a:solidFill>
                  <a:schemeClr val="bg1"/>
                </a:solidFill>
              </a:rPr>
              <a:t>, </a:t>
            </a:r>
            <a:r>
              <a:rPr lang="cs-CZ" sz="4400" b="1" dirty="0" err="1" smtClean="0">
                <a:solidFill>
                  <a:schemeClr val="bg1"/>
                </a:solidFill>
              </a:rPr>
              <a:t>nine</a:t>
            </a:r>
            <a:r>
              <a:rPr lang="cs-CZ" sz="4400" b="1" dirty="0" smtClean="0">
                <a:solidFill>
                  <a:schemeClr val="bg1"/>
                </a:solidFill>
              </a:rPr>
              <a:t>, ten.</a:t>
            </a:r>
          </a:p>
        </p:txBody>
      </p:sp>
      <p:sp>
        <p:nvSpPr>
          <p:cNvPr id="12" name="Srdce 11"/>
          <p:cNvSpPr/>
          <p:nvPr/>
        </p:nvSpPr>
        <p:spPr>
          <a:xfrm>
            <a:off x="179512" y="2197104"/>
            <a:ext cx="749357" cy="735599"/>
          </a:xfrm>
          <a:prstGeom prst="heart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8244408" y="2125096"/>
            <a:ext cx="749357" cy="735599"/>
          </a:xfrm>
          <a:prstGeom prst="heart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179511" y="4717384"/>
            <a:ext cx="749357" cy="735599"/>
          </a:xfrm>
          <a:prstGeom prst="heart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>
            <a:off x="8244408" y="4645376"/>
            <a:ext cx="749357" cy="735599"/>
          </a:xfrm>
          <a:prstGeom prst="heart">
            <a:avLst/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344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repeatCount="indefinite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repeatCount="indefinite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repeatCount="indefinite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repeatCount="indefinite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2930"/>
            <a:ext cx="9180004" cy="6880930"/>
          </a:xfrm>
          <a:prstGeom prst="rect">
            <a:avLst/>
          </a:prstGeom>
        </p:spPr>
      </p:pic>
      <p:sp>
        <p:nvSpPr>
          <p:cNvPr id="7" name="Zaoblený obdélníkový popisek 6"/>
          <p:cNvSpPr/>
          <p:nvPr/>
        </p:nvSpPr>
        <p:spPr>
          <a:xfrm>
            <a:off x="4590002" y="320282"/>
            <a:ext cx="4321291" cy="1224136"/>
          </a:xfrm>
          <a:prstGeom prst="wedgeRoundRectCallout">
            <a:avLst>
              <a:gd name="adj1" fmla="val -88360"/>
              <a:gd name="adj2" fmla="val 175859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8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94724" y="5085184"/>
            <a:ext cx="4321291" cy="1440160"/>
          </a:xfrm>
          <a:prstGeom prst="wedgeRoundRectCallout">
            <a:avLst>
              <a:gd name="adj1" fmla="val 98556"/>
              <a:gd name="adj2" fmla="val -78869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vlastní zdroje</a:t>
            </a:r>
          </a:p>
          <a:p>
            <a:pPr marL="685800" indent="-685800">
              <a:buFont typeface="Arial" pitchFamily="34" charset="0"/>
              <a:buChar char="•"/>
            </a:pPr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Mgr. Eva 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Svobodová</a:t>
            </a:r>
          </a:p>
          <a:p>
            <a:pPr marL="685800" indent="-685800">
              <a:buFont typeface="Arial" pitchFamily="34" charset="0"/>
              <a:buChar char="•"/>
            </a:pPr>
            <a:r>
              <a:rPr lang="cs-CZ" sz="2800" b="1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zhartamy.wz.cz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5045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458</TotalTime>
  <Words>161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21</cp:revision>
  <dcterms:created xsi:type="dcterms:W3CDTF">2011-08-19T14:09:05Z</dcterms:created>
  <dcterms:modified xsi:type="dcterms:W3CDTF">2011-09-29T09:46:56Z</dcterms:modified>
</cp:coreProperties>
</file>