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3" r:id="rId4"/>
    <p:sldId id="262" r:id="rId5"/>
    <p:sldId id="261" r:id="rId6"/>
    <p:sldId id="260" r:id="rId7"/>
    <p:sldId id="257" r:id="rId8"/>
    <p:sldId id="258" r:id="rId9"/>
    <p:sldId id="269" r:id="rId10"/>
    <p:sldId id="265" r:id="rId11"/>
    <p:sldId id="266" r:id="rId12"/>
    <p:sldId id="267" r:id="rId13"/>
    <p:sldId id="26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33"/>
    <a:srgbClr val="FF3399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VY_12_INOVACE_ČJ.2.Bal.25_Dvojhlasky_au_ou_a_psani_u_u_u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/>
              <a:t>7</a:t>
            </a:r>
            <a:r>
              <a:rPr lang="cs-CZ" sz="1300" b="1" dirty="0" smtClean="0"/>
              <a:t>. </a:t>
            </a:r>
            <a:r>
              <a:rPr lang="cs-CZ" sz="1300" b="1" dirty="0"/>
              <a:t>9</a:t>
            </a:r>
            <a:r>
              <a:rPr lang="cs-CZ" sz="1300" b="1" dirty="0" smtClean="0"/>
              <a:t>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Dvojhlásky au, ou a psaní </a:t>
            </a:r>
            <a:r>
              <a:rPr lang="cs-CZ" sz="1300" b="1" dirty="0"/>
              <a:t>u</a:t>
            </a:r>
            <a:r>
              <a:rPr lang="cs-CZ" sz="1300" b="1" dirty="0" smtClean="0"/>
              <a:t>, </a:t>
            </a:r>
            <a:r>
              <a:rPr lang="cs-CZ" sz="1300" b="1" dirty="0"/>
              <a:t>ú</a:t>
            </a:r>
            <a:r>
              <a:rPr lang="cs-CZ" sz="1300" b="1" dirty="0" smtClean="0"/>
              <a:t>, ů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Prezentace je určena žákům druhého ročníku a slouží k procvičování dvojhlásek ou, au a psaní u, ú nebo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/>
              <a:t> </a:t>
            </a:r>
            <a:r>
              <a:rPr lang="cs-CZ" sz="1300" b="1" dirty="0" smtClean="0"/>
              <a:t>                 ů. Žáci vyhledávají dvojhlásky ve slovech a potom doplňují do slov správnou dvojhlásku podle významu.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/>
              <a:t> </a:t>
            </a:r>
            <a:r>
              <a:rPr lang="cs-CZ" sz="1300" b="1" dirty="0" smtClean="0"/>
              <a:t>                 Vybírají slova, ve kterých se píše na začátku u nebo ú a slova, ve kterých se píše uvnitř nebo na konci ů.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/>
              <a:t> </a:t>
            </a:r>
            <a:r>
              <a:rPr lang="cs-CZ" sz="1300" b="1" dirty="0" smtClean="0"/>
              <a:t>                 Opravují v určených slovech chyby.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64989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47018" y="3441323"/>
            <a:ext cx="1896752" cy="2780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7/f/5/1/128165808084466705classroom.svg.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6795120" cy="5741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836712"/>
            <a:ext cx="1740926" cy="2891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69410" y="3326659"/>
            <a:ext cx="1625984" cy="2991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765234" y="1215303"/>
            <a:ext cx="4199740" cy="120032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 </a:t>
            </a:r>
            <a:r>
              <a:rPr lang="cs-CZ" sz="3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DVOJHLÁSKY AU, OU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A PSANÍ U,Ú,Ů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2360808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obrázkům správná slova.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Najdi v nich dvojhlásku a podtrhni ji.</a:t>
            </a:r>
            <a:endParaRPr lang="cs-CZ" sz="28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2" descr="http://www.clker.com/cliparts/3/7/c/b/1211761502677504536ivak_Cistern_Truck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2205" y="2713041"/>
            <a:ext cx="1428749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http://www.clker.com/cliparts/b/7/7/d/11949897961252719047gatto_cat_architetto_fra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4327" y="1142747"/>
            <a:ext cx="1368152" cy="114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0" descr="http://www.clker.com/cliparts/5/c/w/B/v/g/autobusorange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740927"/>
            <a:ext cx="1542759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97268" y="5509603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housle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16722" y="5509601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auto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76201" y="5509601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koule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16135" y="5511210"/>
            <a:ext cx="1637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klaun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216739" y="5511211"/>
            <a:ext cx="13804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house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8704" y="5934200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kohout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70974" y="5934198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kocour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26158" y="5972875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autobus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25207" y="5935807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klobouk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225811" y="5935808"/>
            <a:ext cx="1715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mouka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343474" y="6342946"/>
            <a:ext cx="21134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moucha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55393" y="6344555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houba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0" y="5507289"/>
            <a:ext cx="91440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1026" name="Picture 2" descr="http://www.clker.com/cliparts/9/7/f/d/11954228571808378728violon_franck_doucet_02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86" y="2665458"/>
            <a:ext cx="1657864" cy="91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R/r/h/U/p/G/bowlingball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9907" y="1290960"/>
            <a:ext cx="668544" cy="69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X/Y/S/F/X/M/clow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401" y="2283473"/>
            <a:ext cx="1035050" cy="129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e/m/A/p/I/B/goose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492" y="3784488"/>
            <a:ext cx="843498" cy="1273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3/2/9/7/12199888891040970440rooster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417" y="1151131"/>
            <a:ext cx="1023741" cy="1407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a/3/a/6/11949864421500684744adventurer_hat_nicu_bucu_01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657" y="1286633"/>
            <a:ext cx="1331513" cy="816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lker.com/cliparts/6/f/f/9/11949854291316236566fly_01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8723" y="3811874"/>
            <a:ext cx="1179462" cy="124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clker.com/cliparts/K/2/T/8/f/j/mushroom-m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456" y="964147"/>
            <a:ext cx="1244313" cy="131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www.clker.com/cliparts/b/h/6/I/B/S/flour-sack-md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20933"/>
            <a:ext cx="1287052" cy="114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497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slov správnou dvojhlásku:</a:t>
            </a:r>
            <a:endParaRPr lang="cs-CZ" sz="28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340768"/>
            <a:ext cx="854306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____ka, kr____py, ____todráha, ____tor, l____ka, d____pě, L____ra, p____pě, k____sek, dinos____rus, </a:t>
            </a:r>
            <a:r>
              <a:rPr lang="cs-CZ" sz="36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____t, s____na, k____sek, k____čuk, B____max, ink____st, b____le, Kl____s, ____toservis, d____bek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 smtClean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18" descr="http://www.clker.com/cliparts/b/h/6/I/B/S/flour-sack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3751"/>
            <a:ext cx="1320222" cy="1174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c/9/a/9/1195423056215789350molumen_Platypuscove_Dinosaur_001A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566726"/>
            <a:ext cx="3577580" cy="1860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c/c/l/x/9/X/inkwell-with-feather-pe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13" y="4437112"/>
            <a:ext cx="188767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a/0/b/4/1366145516504713825Purple%20Crocus%20Bud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63751"/>
            <a:ext cx="1054234" cy="132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497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9831" y="3933056"/>
            <a:ext cx="4323594" cy="2664296"/>
          </a:xfrm>
          <a:prstGeom prst="roundRect">
            <a:avLst/>
          </a:prstGeom>
          <a:ln w="57150">
            <a:solidFill>
              <a:srgbClr val="FF3399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4657314" y="3933056"/>
            <a:ext cx="4323594" cy="2664296"/>
          </a:xfrm>
          <a:prstGeom prst="roundRect">
            <a:avLst/>
          </a:prstGeom>
          <a:ln w="57150">
            <a:solidFill>
              <a:srgbClr val="FF3399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slova do správné bubliny podle chybějícího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 nebo ú.</a:t>
            </a:r>
            <a:endParaRPr lang="cs-CZ" sz="28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5643" y="1142747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__s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05097" y="1142745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__l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10324" y="1142745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__der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50258" y="1144354"/>
            <a:ext cx="1637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__ž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50862" y="1144355"/>
            <a:ext cx="13804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__hlavní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3001" y="1555690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__dolí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65271" y="1555688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__zký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6203" y="1594365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__dice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65252" y="1557297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__stav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265856" y="1557298"/>
            <a:ext cx="1715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__kol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1507" y="2027183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r__h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940961" y="2027181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__ka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446188" y="2027181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__sa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286122" y="2028790"/>
            <a:ext cx="1637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__ražený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86726" y="2028791"/>
            <a:ext cx="13804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l__h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72943" y="2451780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__pal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995213" y="2451778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__div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96145" y="2490455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__b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295194" y="2453387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__směv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295798" y="2453388"/>
            <a:ext cx="1715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__ben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144216" y="3797423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905"/>
                <a:solidFill>
                  <a:srgbClr val="FF33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6597085" y="3797424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ln w="1905"/>
                <a:solidFill>
                  <a:srgbClr val="FF33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</a:t>
            </a:r>
            <a:endParaRPr lang="cs-CZ" sz="6000" b="1" dirty="0">
              <a:ln w="1905"/>
              <a:solidFill>
                <a:srgbClr val="FF3399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7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792" y="2618820"/>
            <a:ext cx="710499" cy="130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335347" y="2721287"/>
            <a:ext cx="747270" cy="1152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37669" y="470667"/>
            <a:ext cx="891419" cy="1233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423813" y="388687"/>
            <a:ext cx="658804" cy="96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Šipka dolů 30"/>
          <p:cNvSpPr/>
          <p:nvPr/>
        </p:nvSpPr>
        <p:spPr>
          <a:xfrm>
            <a:off x="4288215" y="3216872"/>
            <a:ext cx="595818" cy="656456"/>
          </a:xfrm>
          <a:prstGeom prst="downArrow">
            <a:avLst/>
          </a:prstGeom>
          <a:solidFill>
            <a:srgbClr val="FF3399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8497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slov správně chybějící ú nebo ů.</a:t>
            </a:r>
            <a:endParaRPr lang="cs-CZ" sz="28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340768"/>
            <a:ext cx="854306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___řad, m___stek, ___žeh, k___že, pr___tok, ___lisný, d___raz, r___že, dom___, ___cta, dol___, ___spora, s___l,  k___ň, ___roveň,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___vaha, pot___ček, ___nava, ___bor, ___čet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 smtClean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2" descr="http://www.clker.com/cliparts/0/b/8/f/1195444414444383544Machovka_House_1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92605" y="4149080"/>
            <a:ext cx="3401981" cy="2404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2/6/5/0/1195433607792649830Machovka_horse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472062" y="4365104"/>
            <a:ext cx="2914861" cy="2312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8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6922" y="711860"/>
            <a:ext cx="1417664" cy="1677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497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19877" y="1124169"/>
            <a:ext cx="2688744" cy="266429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179199" y="1124169"/>
            <a:ext cx="2688744" cy="266429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259326" y="1135447"/>
            <a:ext cx="2688744" cy="266429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19876" y="4126082"/>
            <a:ext cx="2688744" cy="2664296"/>
          </a:xfrm>
          <a:prstGeom prst="round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179198" y="4126082"/>
            <a:ext cx="2688744" cy="2664296"/>
          </a:xfrm>
          <a:prstGeom prst="round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259325" y="4137360"/>
            <a:ext cx="2688744" cy="2664296"/>
          </a:xfrm>
          <a:prstGeom prst="round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Přesuň slova do správného rámečku a oprav nich chyby.</a:t>
            </a:r>
            <a:endParaRPr lang="cs-CZ" sz="28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42223" y="948567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9" name="Obdélník 8"/>
          <p:cNvSpPr/>
          <p:nvPr/>
        </p:nvSpPr>
        <p:spPr>
          <a:xfrm>
            <a:off x="4301545" y="955261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381672" y="975349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ů</a:t>
            </a:r>
            <a:endParaRPr lang="cs-CZ" sz="6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342222" y="3950480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301544" y="3957174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381671" y="3977262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ů</a:t>
            </a:r>
            <a:endParaRPr lang="cs-CZ" sz="6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1224" y="1741799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pruvod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346420" y="1700572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pusa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19876" y="2287646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usvit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03249" y="2481713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ulomek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7528" y="3003842"/>
            <a:ext cx="21134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dutka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86450" y="1741799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drúbež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261646" y="1700572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účetní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135102" y="2287646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slúnce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318475" y="2481713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parúka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22754" y="3003842"/>
            <a:ext cx="21134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únik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160368" y="1801406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krůta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435564" y="1760179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blůza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09020" y="2347253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tůha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492393" y="2541320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udržba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596672" y="3063449"/>
            <a:ext cx="21134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trůbka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84269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2888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obrázkům správná slova.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Najdi v nich dvojhlásku a podtrhni ji.</a:t>
            </a:r>
            <a:endParaRPr lang="cs-CZ" sz="28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2" descr="http://www.clker.com/cliparts/3/7/c/b/1211761502677504536ivak_Cistern_Truck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2205" y="2713041"/>
            <a:ext cx="1428749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http://www.clker.com/cliparts/b/7/7/d/11949897961252719047gatto_cat_architetto_fra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4327" y="1142747"/>
            <a:ext cx="1368152" cy="114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0" descr="http://www.clker.com/cliparts/5/c/w/B/v/g/autobusorange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740927"/>
            <a:ext cx="1542759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80028" y="3598866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housle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70022" y="3581041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auto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42151" y="1872461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koule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825345" y="3529634"/>
            <a:ext cx="1637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klaun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12706" y="4941168"/>
            <a:ext cx="13804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house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53152" y="2251376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kohout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0758" y="2190100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kocour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261919" y="3533015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autobus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02930" y="2012751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klobouk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89315" y="3525329"/>
            <a:ext cx="1715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mouka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721735" y="4941168"/>
            <a:ext cx="21134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moucha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61919" y="2243583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houba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0" y="5507289"/>
            <a:ext cx="91440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1026" name="Picture 2" descr="http://www.clker.com/cliparts/9/7/f/d/11954228571808378728violon_franck_doucet_02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86" y="2665458"/>
            <a:ext cx="1657864" cy="91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R/r/h/U/p/G/bowlingball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9907" y="1290960"/>
            <a:ext cx="668544" cy="69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X/Y/S/F/X/M/clow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401" y="2283473"/>
            <a:ext cx="1035050" cy="129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e/m/A/p/I/B/goose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492" y="3784488"/>
            <a:ext cx="843498" cy="1273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3/2/9/7/12199888891040970440rooster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9853" y="1075149"/>
            <a:ext cx="1023741" cy="1407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a/3/a/6/11949864421500684744adventurer_hat_nicu_bucu_01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657" y="1286633"/>
            <a:ext cx="1331513" cy="816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lker.com/cliparts/6/f/f/9/11949854291316236566fly_01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8723" y="3811874"/>
            <a:ext cx="1179462" cy="124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clker.com/cliparts/K/2/T/8/f/j/mushroom-m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456" y="964147"/>
            <a:ext cx="1244313" cy="131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www.clker.com/cliparts/b/h/6/I/B/S/flour-sack-md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20933"/>
            <a:ext cx="1287052" cy="114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18"/>
          <p:cNvCxnSpPr/>
          <p:nvPr/>
        </p:nvCxnSpPr>
        <p:spPr>
          <a:xfrm>
            <a:off x="1066451" y="2564904"/>
            <a:ext cx="31242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016096" y="2633820"/>
            <a:ext cx="31242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600926" y="2243583"/>
            <a:ext cx="31242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779856" y="2418890"/>
            <a:ext cx="31242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019188" y="2623827"/>
            <a:ext cx="31242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78800" y="3984952"/>
            <a:ext cx="31242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565523" y="3974959"/>
            <a:ext cx="31242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522749" y="3949063"/>
            <a:ext cx="31242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080729" y="3931118"/>
            <a:ext cx="31242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596336" y="3921125"/>
            <a:ext cx="31242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562998" y="5301208"/>
            <a:ext cx="31242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506448" y="5301208"/>
            <a:ext cx="31242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01706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slov správnou dvojhlásku:</a:t>
            </a:r>
            <a:endParaRPr lang="cs-CZ" sz="28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340768"/>
            <a:ext cx="854306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ouka, kroupy, autodráha, autor, louka, doupě, Laura, poupě, kousek, dinosaurus, raut, sauna, kousek, kaučuk, Baumax, inkoust, boule, Klaus, autoservis, doubek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 smtClean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18" descr="http://www.clker.com/cliparts/b/h/6/I/B/S/flour-sack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3751"/>
            <a:ext cx="1320222" cy="1174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c/9/a/9/1195423056215789350molumen_Platypuscove_Dinosaur_001A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313" y="4365104"/>
            <a:ext cx="3965315" cy="206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clker.com/cliparts/c/c/l/x/9/X/inkwell-with-feather-pe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13" y="4437112"/>
            <a:ext cx="188767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a/0/b/4/1366145516504713825Purple%20Crocus%20Bud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63751"/>
            <a:ext cx="1054234" cy="132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6457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aoblený obdélník 23"/>
          <p:cNvSpPr/>
          <p:nvPr/>
        </p:nvSpPr>
        <p:spPr>
          <a:xfrm>
            <a:off x="4657314" y="3933056"/>
            <a:ext cx="4323594" cy="2664296"/>
          </a:xfrm>
          <a:prstGeom prst="roundRect">
            <a:avLst/>
          </a:prstGeom>
          <a:ln w="57150">
            <a:solidFill>
              <a:srgbClr val="FF3399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89831" y="3933056"/>
            <a:ext cx="4323594" cy="2664296"/>
          </a:xfrm>
          <a:prstGeom prst="roundRect">
            <a:avLst/>
          </a:prstGeom>
          <a:ln w="57150">
            <a:solidFill>
              <a:srgbClr val="FF3399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slova do správné bubliny podle chybějícího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 nebo ú.</a:t>
            </a:r>
            <a:endParaRPr lang="cs-CZ" sz="28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5643" y="4074422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__s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00973" y="4064785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__l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4008" y="4521274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__der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1991" y="4536087"/>
            <a:ext cx="1637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__ž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11215" y="5034371"/>
            <a:ext cx="13804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__hlavní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57976" y="4613103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__dolí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8457" y="5075976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__zký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09600" y="4630191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__dice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23448" y="4103365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__stav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301720" y="4752106"/>
            <a:ext cx="1715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__kol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84085" y="4193065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r__h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37240" y="4658755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__ka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45262" y="5090269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__sa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509600" y="5230881"/>
            <a:ext cx="1637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__ražený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05921" y="5306808"/>
            <a:ext cx="13804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l__h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60596" y="5692546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__pal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079314" y="5692545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__div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79918" y="5918826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__b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098923" y="5551934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__směv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885634" y="5918825"/>
            <a:ext cx="1715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__ben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144216" y="3797423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905"/>
                <a:solidFill>
                  <a:srgbClr val="FF33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6597085" y="3797424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ln w="1905"/>
                <a:solidFill>
                  <a:srgbClr val="FF33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</a:t>
            </a:r>
            <a:endParaRPr lang="cs-CZ" sz="6000" b="1" dirty="0">
              <a:ln w="1905"/>
              <a:solidFill>
                <a:srgbClr val="FF3399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7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792" y="2618820"/>
            <a:ext cx="710499" cy="130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335347" y="2721287"/>
            <a:ext cx="747270" cy="1152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37669" y="470667"/>
            <a:ext cx="891419" cy="1233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423813" y="388687"/>
            <a:ext cx="658804" cy="96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Šipka dolů 30"/>
          <p:cNvSpPr/>
          <p:nvPr/>
        </p:nvSpPr>
        <p:spPr>
          <a:xfrm>
            <a:off x="4288215" y="3216872"/>
            <a:ext cx="595818" cy="656456"/>
          </a:xfrm>
          <a:prstGeom prst="downArrow">
            <a:avLst/>
          </a:prstGeom>
          <a:solidFill>
            <a:srgbClr val="FF3399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15292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slov správně chybějící ú nebo ů.</a:t>
            </a:r>
            <a:endParaRPr lang="cs-CZ" sz="28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340768"/>
            <a:ext cx="854306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</a:t>
            </a:r>
            <a:r>
              <a:rPr lang="cs-CZ" sz="36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řad, můstek, úžeh, kůže, průtok, úlisný, důraz, růže, domů, úcta, dolů, úspora, sůl, kůň, úroveň, úvaha, potůček, únava, úbor, účet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 smtClean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2" descr="http://www.clker.com/cliparts/0/b/8/f/1195444414444383544Machovka_House_1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92605" y="4149080"/>
            <a:ext cx="3401981" cy="2404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2/6/5/0/1195433607792649830Machovka_horse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472062" y="4365104"/>
            <a:ext cx="2914861" cy="2312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8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32656"/>
            <a:ext cx="1115616" cy="1319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463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19877" y="1124169"/>
            <a:ext cx="2688744" cy="266429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179199" y="1124169"/>
            <a:ext cx="2688744" cy="266429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259326" y="1135447"/>
            <a:ext cx="2688744" cy="2664296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19876" y="4126082"/>
            <a:ext cx="2688744" cy="2664296"/>
          </a:xfrm>
          <a:prstGeom prst="round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179198" y="4126082"/>
            <a:ext cx="2688744" cy="2664296"/>
          </a:xfrm>
          <a:prstGeom prst="round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259325" y="4137360"/>
            <a:ext cx="2688744" cy="2664296"/>
          </a:xfrm>
          <a:prstGeom prst="round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Přesuň slova do správného rámečku a oprav nich chyby.</a:t>
            </a:r>
            <a:endParaRPr lang="cs-CZ" sz="28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42223" y="948567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9" name="Obdélník 8"/>
          <p:cNvSpPr/>
          <p:nvPr/>
        </p:nvSpPr>
        <p:spPr>
          <a:xfrm>
            <a:off x="4301545" y="955261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381672" y="975349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ů</a:t>
            </a:r>
            <a:endParaRPr lang="cs-CZ" sz="6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342222" y="3950480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301544" y="3957174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381671" y="3977262"/>
            <a:ext cx="44405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ů</a:t>
            </a:r>
            <a:endParaRPr lang="cs-CZ" sz="6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17180" y="4906536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tuha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392376" y="4865309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trubka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65832" y="5452383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pusa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49205" y="5646450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slunce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53484" y="6168579"/>
            <a:ext cx="21134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paruka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032406" y="4906536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úlomek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07602" y="4865309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účetní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181058" y="5452383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úsvit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364431" y="5646450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údržba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68710" y="6168579"/>
            <a:ext cx="21134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únik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206324" y="4966143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průvod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481520" y="4924916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drůbež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54976" y="5511990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blůza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538349" y="5706057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krůta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642628" y="6228186"/>
            <a:ext cx="21134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CC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důtka</a:t>
            </a:r>
            <a:endParaRPr lang="cs-CZ" sz="2400" b="1" dirty="0">
              <a:ln w="1905"/>
              <a:solidFill>
                <a:srgbClr val="00CC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80882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2013-09-07].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dítě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/>
              <a:t>učitelka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 5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600" dirty="0"/>
              <a:t>Cisterna		http://www.clker.com/clipart-truck.html</a:t>
            </a:r>
          </a:p>
          <a:p>
            <a:pPr marL="0" indent="0">
              <a:buNone/>
              <a:defRPr/>
            </a:pPr>
            <a:r>
              <a:rPr lang="pt-BR" sz="1600" dirty="0"/>
              <a:t>kočka </a:t>
            </a: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://www.clker.com/clipart-6987.html</a:t>
            </a:r>
          </a:p>
          <a:p>
            <a:pPr marL="0" indent="0">
              <a:buNone/>
              <a:defRPr/>
            </a:pPr>
            <a:r>
              <a:rPr lang="cs-CZ" sz="1600" dirty="0"/>
              <a:t>Autobus		http://www.clker.com/clipart-autobusorange.html</a:t>
            </a:r>
          </a:p>
          <a:p>
            <a:pPr marL="0" indent="0">
              <a:buNone/>
              <a:defRPr/>
            </a:pPr>
            <a:r>
              <a:rPr lang="cs-CZ" sz="1600" dirty="0"/>
              <a:t>Dům		http://www.clker.com/clipart-12144.html</a:t>
            </a:r>
          </a:p>
          <a:p>
            <a:pPr marL="0" indent="0">
              <a:buNone/>
              <a:defRPr/>
            </a:pPr>
            <a:r>
              <a:rPr lang="pt-BR" sz="1600" dirty="0"/>
              <a:t>kůň </a:t>
            </a: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://www.clker.com/clipart-10982.html</a:t>
            </a:r>
          </a:p>
          <a:p>
            <a:pPr marL="0" indent="0">
              <a:buNone/>
              <a:defRPr/>
            </a:pPr>
            <a:r>
              <a:rPr lang="cs-CZ" sz="1600" dirty="0"/>
              <a:t>Slunce		http://www.clker.com/clipart-10030.html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Housle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www.clker.com/clipart-9628.html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Koule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www.clker.com/clipart-bowlingball.html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Klaun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www.clker.com/clipart-clown-4.html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House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www.clker.com/clipart-goose-4.html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Kohout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www.clker.com/clipart-24063.html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Klobouk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www.clker.com/clipart-4225.html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Moucha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www.clker.com/clipart-3338.html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Houba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www.clker.com/clipart-mushroom-12.html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Dinosaurus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www.clker.com/clipart-9697.html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Inkoust		http://www.clker.com/clipart-inkwell-with-feather-pen.html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Poupě		</a:t>
            </a:r>
            <a:r>
              <a:rPr lang="cs-CZ" sz="1400" dirty="0"/>
              <a:t>http://www.clker.com/clipart-265047.html</a:t>
            </a: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0486761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543</Words>
  <Application>Microsoft Office PowerPoint</Application>
  <PresentationFormat>Předvádění na obrazovce (4:3)</PresentationFormat>
  <Paragraphs>179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Labi</dc:creator>
  <cp:lastModifiedBy>Radek</cp:lastModifiedBy>
  <cp:revision>81</cp:revision>
  <dcterms:created xsi:type="dcterms:W3CDTF">2013-10-11T14:58:58Z</dcterms:created>
  <dcterms:modified xsi:type="dcterms:W3CDTF">2013-10-20T13:27:50Z</dcterms:modified>
</cp:coreProperties>
</file>