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VY_32_INOVACE_2A_08_Zelenina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VY_32_INOVACE_2A_08_Zelenina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8/Wirsingkohl.jpg/120px-Wirsingkohl.jpg" TargetMode="External"/><Relationship Id="rId3" Type="http://schemas.openxmlformats.org/officeDocument/2006/relationships/hyperlink" Target="http://upload.wikimedia.org/wikipedia/commons/thumb/9/9e/Boiled_spinach.jpg/120px-Boiled_spinach.jpg" TargetMode="External"/><Relationship Id="rId7" Type="http://schemas.openxmlformats.org/officeDocument/2006/relationships/hyperlink" Target="http://upload.wikimedia.org/wikipedia/commons/thumb/4/43/Starr_070730-7888_Brassica_oleracea_var._botrytis.jpg/120px-Starr_070730-7888_Brassica_oleracea_var._botrytis.jpg" TargetMode="External"/><Relationship Id="rId12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5/Tigobrasiko.jpg/80px-Tigobrasiko.jpg" TargetMode="External"/><Relationship Id="rId11" Type="http://schemas.openxmlformats.org/officeDocument/2006/relationships/hyperlink" Target="http://upload.wikimedia.org/wikipedia/commons/thumb/1/18/Wassermelone_eine_Haelfte.jpg/648px-Wassermelone_eine_Haelfte.jpg" TargetMode="External"/><Relationship Id="rId5" Type="http://schemas.openxmlformats.org/officeDocument/2006/relationships/hyperlink" Target="http://upload.wikimedia.org/wikipedia/commons/thumb/c/c7/Witte_kool.jpg/120px-Witte_kool.jpg" TargetMode="External"/><Relationship Id="rId10" Type="http://schemas.openxmlformats.org/officeDocument/2006/relationships/hyperlink" Target="http://upload.wikimedia.org/wikipedia/commons/thumb/6/60/Komkommer_Cucumis_sativus_%27Melita%27.jpg/90px-Komkommer_Cucumis_sativus_%27Melita%27.jpg" TargetMode="External"/><Relationship Id="rId4" Type="http://schemas.openxmlformats.org/officeDocument/2006/relationships/hyperlink" Target="http://upload.wikimedia.org/wikipedia/commons/thumb/7/7c/Cauliflower.jpg/258px-Cauliflower.jpg" TargetMode="External"/><Relationship Id="rId9" Type="http://schemas.openxmlformats.org/officeDocument/2006/relationships/hyperlink" Target="http://upload.wikimedia.org/wikipedia/commons/thumb/1/11/Courgette.jpg/120px-Courgette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433915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soubor je výukovým materiálem.</a:t>
            </a:r>
          </a:p>
          <a:p>
            <a:pPr marL="0" indent="0">
              <a:buNone/>
            </a:pPr>
            <a:r>
              <a:rPr lang="cs-CZ" dirty="0" smtClean="0"/>
              <a:t>Podobně jako u prezentace „Ovoce“ seznámí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ěti s tříděním zeleniny (podle toho, kterou část</a:t>
            </a:r>
          </a:p>
          <a:p>
            <a:pPr marL="0" indent="0">
              <a:buNone/>
            </a:pPr>
            <a:r>
              <a:rPr lang="cs-CZ" dirty="0" smtClean="0"/>
              <a:t>jíme). Obrazová příloha slouží k lepšímu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eznámení a zapamatování.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commons.wikimedia.org/wiki</a:t>
            </a:r>
            <a:endParaRPr lang="cs-CZ" sz="28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upload.wikimedia.org/wikipedia/commons/thumb/9/9e/Boiled_spinach.jpg/120px-Boiled_spinach.jpg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upload.wikimedia.org/wikipedia/commons/thumb/7/7c/Cauliflower.jpg/258px-Cauliflower.jpg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upload.wikimedia.org/wikipedia/commons/thumb/c/c7/Witte_kool.jpg/120px-Witte_kool.jpg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upload.wikimedia.org/wikipedia/commons/thumb/f/f5/Tigobrasiko.jpg/80px-Tigobrasiko.jpg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http://upload.wikimedia.org/wikipedia/commons/thumb/4/43/Starr_070730-7888_Brassica_oleracea_var._botrytis.jpg/120px-Starr_070730-7888_Brassica_oleracea_var._</a:t>
            </a:r>
            <a:r>
              <a:rPr lang="cs-CZ" sz="1200" dirty="0" smtClean="0">
                <a:hlinkClick r:id="rId7"/>
              </a:rPr>
              <a:t>botrytis.jpg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upload.wikimedia.org/wikipedia/commons/thumb/a/a8/Wirsingkohl.jpg/120px-Wirsingkohl.jpg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upload.wikimedia.org/wikipedia/commons/thumb/1/11/Courgette.jpg/120px-Courgette.jpg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0"/>
              </a:rPr>
              <a:t>http://upload.wikimedia.org/wikipedia/commons/thumb/6/60/Komkommer_Cucumis_sativus_%27Melita%27.jpg/90px-Komkommer_Cucumis_sativus_%</a:t>
            </a:r>
            <a:r>
              <a:rPr lang="cs-CZ" sz="1200" dirty="0" smtClean="0">
                <a:hlinkClick r:id="rId10"/>
              </a:rPr>
              <a:t>27Melita%27.jpg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upload.wikimedia.org/wikipedia/commons/thumb/1/18/Wassermelone_eine_Haelfte.jpg/648px-Wassermelone_eine_Haelfte.jpg</a:t>
            </a:r>
            <a:endParaRPr lang="cs-CZ" sz="12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2800" dirty="0" smtClean="0">
                <a:hlinkClick r:id="rId12"/>
              </a:rPr>
              <a:t>http</a:t>
            </a:r>
            <a:r>
              <a:rPr lang="cs-CZ" sz="2800" dirty="0">
                <a:hlinkClick r:id="rId12"/>
              </a:rPr>
              <a:t>://</a:t>
            </a:r>
            <a:r>
              <a:rPr lang="cs-CZ" sz="2800" dirty="0" smtClean="0">
                <a:hlinkClick r:id="rId12"/>
              </a:rPr>
              <a:t>office.microsoft.com</a:t>
            </a:r>
            <a:r>
              <a:rPr lang="cs-CZ" sz="2800" dirty="0" smtClean="0"/>
              <a:t> - kliparty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Prvouka </a:t>
            </a:r>
            <a:r>
              <a:rPr lang="cs-CZ" sz="2800" dirty="0" smtClean="0"/>
              <a:t>pro 2.ročník – Nová škola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 zeleniny jíme jen některou část. Podle toho se dělí na několik skupin.</a:t>
            </a:r>
            <a:endParaRPr lang="cs-CZ" dirty="0"/>
          </a:p>
        </p:txBody>
      </p:sp>
      <p:pic>
        <p:nvPicPr>
          <p:cNvPr id="1026" name="Picture 2" descr="C:\Users\Marelova.ZSPSRV\AppData\Local\Microsoft\Windows\Temporary Internet Files\Content.IE5\11C2QNUW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48680"/>
            <a:ext cx="814833" cy="717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elova.ZSPSRV\AppData\Local\Microsoft\Windows\Temporary Internet Files\Content.IE5\B86R6TKE\MP9003878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13681"/>
            <a:ext cx="1697879" cy="238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elova.ZSPSRV\AppData\Local\Microsoft\Windows\Temporary Internet Files\Content.IE5\EJRYC83H\MP9003878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998" y="2460290"/>
            <a:ext cx="2064625" cy="147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elova.ZSPSRV\AppData\Local\Microsoft\Windows\Temporary Internet Files\Content.IE5\JN30TRQL\MP9003878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211" y="3785600"/>
            <a:ext cx="1883250" cy="264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elova.ZSPSRV\AppData\Local\Microsoft\Windows\Temporary Internet Files\Content.IE5\11C2QNUW\MP9003878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1"/>
            <a:ext cx="2208840" cy="157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elova.ZSPSRV\AppData\Local\Microsoft\Windows\Temporary Internet Files\Content.IE5\B86R6TKE\MP9003879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57014"/>
            <a:ext cx="2154492" cy="153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elova.ZSPSRV\AppData\Local\Microsoft\Windows\Temporary Internet Files\Content.IE5\11C2QNUW\MP9003878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874631"/>
            <a:ext cx="2232583" cy="159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elova.ZSPSRV\AppData\Local\Microsoft\Windows\Temporary Internet Files\Content.IE5\B86R6TKE\MP9003828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59" y="2862485"/>
            <a:ext cx="2010182" cy="143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elova.ZSPSRV\AppData\Local\Microsoft\Windows\Temporary Internet Files\Content.IE5\EJRYC83H\MP9003879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936591"/>
            <a:ext cx="2058864" cy="146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146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zeleniny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i="1" dirty="0" smtClean="0">
                <a:solidFill>
                  <a:srgbClr val="FF0000"/>
                </a:solidFill>
              </a:rPr>
              <a:t>Kořenová</a:t>
            </a:r>
            <a:r>
              <a:rPr lang="cs-CZ" dirty="0" smtClean="0"/>
              <a:t> </a:t>
            </a:r>
            <a:r>
              <a:rPr lang="cs-CZ" dirty="0"/>
              <a:t>–  </a:t>
            </a:r>
            <a:r>
              <a:rPr lang="cs-CZ" dirty="0" smtClean="0"/>
              <a:t>mrkev</a:t>
            </a:r>
            <a:r>
              <a:rPr lang="cs-CZ" dirty="0"/>
              <a:t>, celer, ředkvička, křen</a:t>
            </a:r>
            <a:r>
              <a:rPr lang="cs-CZ" dirty="0" smtClean="0"/>
              <a:t>,…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i="1" dirty="0" smtClean="0">
                <a:solidFill>
                  <a:srgbClr val="FF0000"/>
                </a:solidFill>
              </a:rPr>
              <a:t>Listová</a:t>
            </a:r>
            <a:r>
              <a:rPr lang="cs-CZ" dirty="0" smtClean="0"/>
              <a:t>     –   salát, špenát, chřest,…</a:t>
            </a:r>
          </a:p>
          <a:p>
            <a:pPr marL="514350" indent="-514350">
              <a:buAutoNum type="arabicParenR" startAt="2"/>
            </a:pPr>
            <a:endParaRPr lang="cs-CZ" dirty="0" smtClean="0"/>
          </a:p>
          <a:p>
            <a:pPr marL="514350" indent="-514350">
              <a:buAutoNum type="arabicParenR" startAt="3"/>
            </a:pPr>
            <a:r>
              <a:rPr lang="cs-CZ" i="1" dirty="0" smtClean="0">
                <a:solidFill>
                  <a:srgbClr val="FF0000"/>
                </a:solidFill>
              </a:rPr>
              <a:t>Košťálová</a:t>
            </a:r>
            <a:r>
              <a:rPr lang="cs-CZ" dirty="0" smtClean="0"/>
              <a:t>  -  zelí, kapusta, kedlubna, květák,…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 startAt="4"/>
            </a:pPr>
            <a:r>
              <a:rPr lang="cs-CZ" i="1" dirty="0" smtClean="0">
                <a:solidFill>
                  <a:srgbClr val="FF0000"/>
                </a:solidFill>
              </a:rPr>
              <a:t>Cibulová</a:t>
            </a:r>
            <a:r>
              <a:rPr lang="cs-CZ" dirty="0" smtClean="0"/>
              <a:t>   -   cibule, česnek, pórek, pažitka,…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5)  Plodová    </a:t>
            </a:r>
            <a:r>
              <a:rPr lang="cs-CZ" dirty="0" smtClean="0"/>
              <a:t>-   paprika, rajče, okurka, meloun,… </a:t>
            </a:r>
            <a:endParaRPr lang="cs-CZ" dirty="0"/>
          </a:p>
        </p:txBody>
      </p:sp>
      <p:pic>
        <p:nvPicPr>
          <p:cNvPr id="2050" name="Picture 2" descr="C:\Users\Marelova.ZSPSRV\AppData\Local\Microsoft\Windows\Temporary Internet Files\Content.IE5\11C2QNUW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039863" cy="91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089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Kořenová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Marelova.ZSPSRV\AppData\Local\Microsoft\Windows\Temporary Internet Files\Content.IE5\B86R6TKE\MP900387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elova.ZSPSRV\AppData\Local\Microsoft\Windows\Temporary Internet Files\Content.IE5\JN30TRQL\MP900387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343215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arelova.ZSPSRV\AppData\Local\Microsoft\Windows\Temporary Internet Files\Content.IE5\JN30TRQL\MP900387863[1].jp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68651"/>
            <a:ext cx="230425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005064"/>
            <a:ext cx="208823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celer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4165880"/>
            <a:ext cx="208823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ředkvička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21257" y="6044906"/>
            <a:ext cx="129614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mrkev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478" y="548680"/>
            <a:ext cx="8175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5939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Listová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relova.ZSPSRV\AppData\Local\Microsoft\Windows\Temporary Internet Files\Content.IE5\EJRYC83H\MP900382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56" y="1610426"/>
            <a:ext cx="302433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10426"/>
            <a:ext cx="2825892" cy="2119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arelova.ZSPSRV\AppData\Local\Microsoft\Windows\Temporary Internet Files\Content.IE5\B86R6TKE\MP9003878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96952"/>
            <a:ext cx="2227409" cy="312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3770666"/>
            <a:ext cx="18002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3200" dirty="0" smtClean="0"/>
              <a:t>salát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3933056"/>
            <a:ext cx="165618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špenát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6119488"/>
            <a:ext cx="144016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chřest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131" y="548680"/>
            <a:ext cx="8175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560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Košťálová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99936"/>
            <a:ext cx="3095345" cy="247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40968"/>
            <a:ext cx="1925782" cy="2969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435" y="1628800"/>
            <a:ext cx="3153138" cy="250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4137670"/>
            <a:ext cx="18002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zelí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4293096"/>
            <a:ext cx="1944216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květák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6237312"/>
            <a:ext cx="1925782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kedlubna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441" y="476672"/>
            <a:ext cx="8175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752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43" y="972756"/>
            <a:ext cx="3924634" cy="3464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061" y="972757"/>
            <a:ext cx="4104456" cy="343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653136"/>
            <a:ext cx="324036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brokolice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4653136"/>
            <a:ext cx="252028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kapusta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4655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Cibulová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Marelova.ZSPSRV\AppData\Local\Microsoft\Windows\Temporary Internet Files\Content.IE5\JN30TRQL\MP900387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75136"/>
            <a:ext cx="3301530" cy="293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elova.ZSPSRV\AppData\Local\Microsoft\Windows\Temporary Internet Files\Content.IE5\11C2QNUW\MP9003878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72864"/>
            <a:ext cx="2656937" cy="355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elova.ZSPSRV\AppData\Local\Microsoft\Windows\Temporary Internet Files\Content.IE5\B86R6TKE\MP9001779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44698"/>
            <a:ext cx="1400224" cy="93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elova.ZSPSRV\AppData\Local\Microsoft\Windows\Temporary Internet Files\Content.IE5\EJRYC83H\MP90038787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614" y="2174960"/>
            <a:ext cx="2240648" cy="334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4509120"/>
            <a:ext cx="201622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cibule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5030292"/>
            <a:ext cx="172819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česnek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5517232"/>
            <a:ext cx="1512168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pórek</a:t>
            </a:r>
            <a:endParaRPr lang="cs-CZ" sz="3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709" y="476672"/>
            <a:ext cx="8175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361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Plodová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Marelova.ZSPSRV\AppData\Local\Microsoft\Windows\Temporary Internet Files\Content.IE5\JN30TRQL\MP9003879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82524"/>
            <a:ext cx="423972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elova.ZSPSRV\AppData\Local\Microsoft\Windows\Temporary Internet Files\Content.IE5\11C2QNUW\MP900387856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243" y="2420888"/>
            <a:ext cx="4145582" cy="317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4806860"/>
            <a:ext cx="237626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rajče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5594094"/>
            <a:ext cx="208823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paprika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2529"/>
            <a:ext cx="8175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580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84984"/>
            <a:ext cx="3787907" cy="1980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653136"/>
            <a:ext cx="2664296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meloun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5517232"/>
            <a:ext cx="2592288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cuketa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718" y="956416"/>
            <a:ext cx="3590156" cy="3318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3963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94336"/>
            <a:ext cx="3528392" cy="422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744416" cy="5016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5348884"/>
            <a:ext cx="1872208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dýně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5641271"/>
            <a:ext cx="201622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okurka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09001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230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Zdroje</vt:lpstr>
      <vt:lpstr>Zelenina</vt:lpstr>
      <vt:lpstr>Dělení zeleniny</vt:lpstr>
      <vt:lpstr>Kořenová</vt:lpstr>
      <vt:lpstr>Listová</vt:lpstr>
      <vt:lpstr>Košťálová</vt:lpstr>
      <vt:lpstr>Prezentace aplikace PowerPoint</vt:lpstr>
      <vt:lpstr>Cibulová</vt:lpstr>
      <vt:lpstr>Plodová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15</cp:revision>
  <dcterms:created xsi:type="dcterms:W3CDTF">2011-08-21T15:31:45Z</dcterms:created>
  <dcterms:modified xsi:type="dcterms:W3CDTF">2013-10-22T12:13:24Z</dcterms:modified>
</cp:coreProperties>
</file>