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6" r:id="rId2"/>
    <p:sldId id="256" r:id="rId3"/>
    <p:sldId id="270" r:id="rId4"/>
    <p:sldId id="271" r:id="rId5"/>
    <p:sldId id="272" r:id="rId6"/>
    <p:sldId id="273" r:id="rId7"/>
    <p:sldId id="274" r:id="rId8"/>
    <p:sldId id="27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6C39-E6D4-4EF5-9DB5-370BA3AE7545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5B63E1-850B-4D46-AC1F-D2D0B1BDC8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6C39-E6D4-4EF5-9DB5-370BA3AE7545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15B63E1-850B-4D46-AC1F-D2D0B1BDC8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6C39-E6D4-4EF5-9DB5-370BA3AE7545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5B63E1-850B-4D46-AC1F-D2D0B1BDC8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4476C39-E6D4-4EF5-9DB5-370BA3AE7545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B63E1-850B-4D46-AC1F-D2D0B1BDC8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6C39-E6D4-4EF5-9DB5-370BA3AE7545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15B63E1-850B-4D46-AC1F-D2D0B1BDC8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6C39-E6D4-4EF5-9DB5-370BA3AE7545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15B63E1-850B-4D46-AC1F-D2D0B1BDC8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6C39-E6D4-4EF5-9DB5-370BA3AE7545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15B63E1-850B-4D46-AC1F-D2D0B1BDC8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5B63E1-850B-4D46-AC1F-D2D0B1BDC8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6C39-E6D4-4EF5-9DB5-370BA3AE7545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15B63E1-850B-4D46-AC1F-D2D0B1BDC8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64476C39-E6D4-4EF5-9DB5-370BA3AE7545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6C39-E6D4-4EF5-9DB5-370BA3AE7545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B63E1-850B-4D46-AC1F-D2D0B1BDC8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15B63E1-850B-4D46-AC1F-D2D0B1BDC8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6C39-E6D4-4EF5-9DB5-370BA3AE7545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64476C39-E6D4-4EF5-9DB5-370BA3AE7545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5B63E1-850B-4D46-AC1F-D2D0B1BDC8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335352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jazyk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pro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VY_32_INOVACE_03_Jazykověda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04048" y="5877272"/>
            <a:ext cx="3880520" cy="384448"/>
          </a:xfrm>
        </p:spPr>
        <p:txBody>
          <a:bodyPr>
            <a:normAutofit fontScale="92500" lnSpcReduction="20000"/>
          </a:bodyPr>
          <a:lstStyle/>
          <a:p>
            <a:r>
              <a:rPr lang="cs-CZ" sz="1100" u="sng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u="sng" dirty="0" smtClean="0">
                <a:latin typeface="Arial" pitchFamily="34" charset="0"/>
                <a:cs typeface="Arial" pitchFamily="34" charset="0"/>
              </a:rPr>
              <a:t>2. ZŠ dobříš</a:t>
            </a:r>
            <a:endParaRPr lang="cs-CZ" sz="4400" b="1" u="sng" dirty="0" smtClean="0">
              <a:latin typeface="Arial" pitchFamily="34" charset="0"/>
              <a:cs typeface="Arial" pitchFamily="34" charset="0"/>
            </a:endParaRPr>
          </a:p>
          <a:p>
            <a:endParaRPr lang="cs-CZ" sz="800" u="sng" dirty="0" smtClean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i="1" dirty="0" smtClean="0"/>
              <a:t>JAZYKOVĚDA</a:t>
            </a:r>
            <a:endParaRPr lang="cs-CZ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8485015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JAZYKOVĚDA  A  JEJÍ  SLOŽKY</a:t>
            </a:r>
          </a:p>
          <a:p>
            <a:endParaRPr lang="cs-CZ" sz="3600" b="1" dirty="0">
              <a:solidFill>
                <a:srgbClr val="FF0000"/>
              </a:solidFill>
            </a:endParaRPr>
          </a:p>
          <a:p>
            <a:r>
              <a:rPr lang="cs-CZ" sz="3600" b="1" i="1" dirty="0" smtClean="0">
                <a:solidFill>
                  <a:srgbClr val="FF0000"/>
                </a:solidFill>
              </a:rPr>
              <a:t>Jazykověda - </a:t>
            </a:r>
            <a:r>
              <a:rPr lang="cs-CZ" sz="3600" b="1" dirty="0" smtClean="0"/>
              <a:t>je věda o jazyce.</a:t>
            </a:r>
          </a:p>
          <a:p>
            <a:r>
              <a:rPr lang="cs-CZ" sz="3600" b="1" dirty="0" smtClean="0"/>
              <a:t>Hlavními složkami jazykovědy</a:t>
            </a:r>
          </a:p>
          <a:p>
            <a:r>
              <a:rPr lang="cs-CZ" sz="3600" b="1" dirty="0"/>
              <a:t>j</a:t>
            </a:r>
            <a:r>
              <a:rPr lang="cs-CZ" sz="3600" b="1" dirty="0" smtClean="0"/>
              <a:t>sou:        </a:t>
            </a:r>
            <a:r>
              <a:rPr lang="cs-CZ" sz="3600" b="1" dirty="0" smtClean="0">
                <a:solidFill>
                  <a:srgbClr val="0070C0"/>
                </a:solidFill>
              </a:rPr>
              <a:t>nauka o slovní zásobě</a:t>
            </a:r>
          </a:p>
          <a:p>
            <a:r>
              <a:rPr lang="cs-CZ" sz="3600" b="1" dirty="0">
                <a:solidFill>
                  <a:srgbClr val="0070C0"/>
                </a:solidFill>
              </a:rPr>
              <a:t> </a:t>
            </a:r>
            <a:r>
              <a:rPr lang="cs-CZ" sz="3600" b="1" dirty="0" smtClean="0">
                <a:solidFill>
                  <a:srgbClr val="0070C0"/>
                </a:solidFill>
              </a:rPr>
              <a:t>                 mluvnice</a:t>
            </a:r>
          </a:p>
          <a:p>
            <a:r>
              <a:rPr lang="cs-CZ" sz="3600" b="1" dirty="0">
                <a:solidFill>
                  <a:srgbClr val="0070C0"/>
                </a:solidFill>
              </a:rPr>
              <a:t> </a:t>
            </a:r>
            <a:r>
              <a:rPr lang="cs-CZ" sz="3600" b="1" dirty="0" smtClean="0">
                <a:solidFill>
                  <a:srgbClr val="0070C0"/>
                </a:solidFill>
              </a:rPr>
              <a:t>                 stylistika </a:t>
            </a:r>
            <a:r>
              <a:rPr lang="cs-CZ" sz="3600" b="1" dirty="0" smtClean="0"/>
              <a:t>(nauka o slohu)</a:t>
            </a:r>
          </a:p>
          <a:p>
            <a:r>
              <a:rPr lang="cs-CZ" sz="3600" b="1" dirty="0"/>
              <a:t> </a:t>
            </a:r>
            <a:r>
              <a:rPr lang="cs-CZ" sz="3600" b="1" dirty="0" smtClean="0"/>
              <a:t>                 </a:t>
            </a:r>
            <a:r>
              <a:rPr lang="cs-CZ" sz="3600" b="1" dirty="0" smtClean="0">
                <a:solidFill>
                  <a:srgbClr val="0070C0"/>
                </a:solidFill>
              </a:rPr>
              <a:t>dialektologie </a:t>
            </a:r>
            <a:endParaRPr lang="cs-CZ" sz="3600" b="1" dirty="0"/>
          </a:p>
          <a:p>
            <a:r>
              <a:rPr lang="cs-CZ" sz="3600" b="1" dirty="0" smtClean="0"/>
              <a:t>                 (nauka o nářečí)</a:t>
            </a:r>
            <a:endParaRPr lang="cs-CZ" sz="3600" b="1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1907704" y="3284984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1907704" y="3284984"/>
            <a:ext cx="648072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16200000" flipH="1">
            <a:off x="1763688" y="3429000"/>
            <a:ext cx="1008112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16200000" flipH="1">
            <a:off x="1475656" y="3717032"/>
            <a:ext cx="1584176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260648"/>
            <a:ext cx="8488221" cy="69865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u="sng" dirty="0" smtClean="0">
                <a:solidFill>
                  <a:srgbClr val="00B050"/>
                </a:solidFill>
              </a:rPr>
              <a:t>Mluvnice se dělí:</a:t>
            </a:r>
          </a:p>
          <a:p>
            <a:endParaRPr lang="cs-CZ" sz="3200" b="1" i="1" u="sng" dirty="0" smtClean="0">
              <a:solidFill>
                <a:srgbClr val="00B050"/>
              </a:solidFill>
            </a:endParaRPr>
          </a:p>
          <a:p>
            <a:pPr>
              <a:buFontTx/>
              <a:buChar char="-"/>
            </a:pPr>
            <a:r>
              <a:rPr lang="cs-CZ" sz="3200" b="1" dirty="0">
                <a:solidFill>
                  <a:srgbClr val="0070C0"/>
                </a:solidFill>
              </a:rPr>
              <a:t>t</a:t>
            </a:r>
            <a:r>
              <a:rPr lang="cs-CZ" sz="3200" b="1" dirty="0" smtClean="0">
                <a:solidFill>
                  <a:srgbClr val="0070C0"/>
                </a:solidFill>
              </a:rPr>
              <a:t>varosloví</a:t>
            </a:r>
            <a:r>
              <a:rPr lang="cs-CZ" sz="3200" b="1" dirty="0" smtClean="0"/>
              <a:t> (nauku o druzích slov,</a:t>
            </a:r>
          </a:p>
          <a:p>
            <a:r>
              <a:rPr lang="cs-CZ" sz="3200" b="1" dirty="0"/>
              <a:t> </a:t>
            </a:r>
            <a:r>
              <a:rPr lang="cs-CZ" sz="3200" b="1" dirty="0" smtClean="0"/>
              <a:t>  tvarech slov a významech tvarů),</a:t>
            </a:r>
          </a:p>
          <a:p>
            <a:pPr>
              <a:buFontTx/>
              <a:buChar char="-"/>
            </a:pPr>
            <a:endParaRPr lang="cs-CZ" sz="3200" b="1" dirty="0" smtClean="0">
              <a:solidFill>
                <a:srgbClr val="0070C0"/>
              </a:solidFill>
            </a:endParaRPr>
          </a:p>
          <a:p>
            <a:pPr>
              <a:buFontTx/>
              <a:buChar char="-"/>
            </a:pPr>
            <a:r>
              <a:rPr lang="cs-CZ" sz="3200" b="1" dirty="0" smtClean="0">
                <a:solidFill>
                  <a:srgbClr val="0070C0"/>
                </a:solidFill>
              </a:rPr>
              <a:t>skladbu</a:t>
            </a:r>
            <a:r>
              <a:rPr lang="cs-CZ" sz="3200" b="1" dirty="0" smtClean="0"/>
              <a:t> (nauku o stavbě vět a souvětí),</a:t>
            </a:r>
          </a:p>
          <a:p>
            <a:pPr>
              <a:buFontTx/>
              <a:buChar char="-"/>
            </a:pPr>
            <a:endParaRPr lang="cs-CZ" sz="3200" b="1" dirty="0" smtClean="0">
              <a:solidFill>
                <a:srgbClr val="0070C0"/>
              </a:solidFill>
            </a:endParaRPr>
          </a:p>
          <a:p>
            <a:pPr>
              <a:buFontTx/>
              <a:buChar char="-"/>
            </a:pPr>
            <a:r>
              <a:rPr lang="cs-CZ" sz="3200" b="1" dirty="0" smtClean="0">
                <a:solidFill>
                  <a:srgbClr val="0070C0"/>
                </a:solidFill>
              </a:rPr>
              <a:t>hláskosloví</a:t>
            </a:r>
            <a:r>
              <a:rPr lang="cs-CZ" sz="3200" b="1" dirty="0" smtClean="0"/>
              <a:t> (nauku o hláskách</a:t>
            </a:r>
          </a:p>
          <a:p>
            <a:r>
              <a:rPr lang="cs-CZ" sz="3200" b="1" dirty="0"/>
              <a:t> </a:t>
            </a:r>
            <a:r>
              <a:rPr lang="cs-CZ" sz="3200" b="1" dirty="0" smtClean="0"/>
              <a:t> i spisovné výslovnosti),</a:t>
            </a:r>
          </a:p>
          <a:p>
            <a:endParaRPr lang="cs-CZ" sz="3200" b="1" dirty="0" smtClean="0">
              <a:solidFill>
                <a:srgbClr val="0070C0"/>
              </a:solidFill>
            </a:endParaRPr>
          </a:p>
          <a:p>
            <a:r>
              <a:rPr lang="cs-CZ" sz="3200" b="1" dirty="0" smtClean="0">
                <a:solidFill>
                  <a:srgbClr val="0070C0"/>
                </a:solidFill>
              </a:rPr>
              <a:t>-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rgbClr val="0070C0"/>
                </a:solidFill>
              </a:rPr>
              <a:t>nauku o tvoření slov. </a:t>
            </a:r>
            <a:endParaRPr lang="cs-CZ" sz="3200" b="1" dirty="0">
              <a:solidFill>
                <a:srgbClr val="0070C0"/>
              </a:solidFill>
            </a:endParaRPr>
          </a:p>
          <a:p>
            <a:r>
              <a:rPr lang="cs-CZ" sz="3200" b="1" i="1" dirty="0" smtClean="0">
                <a:solidFill>
                  <a:srgbClr val="00B050"/>
                </a:solidFill>
              </a:rPr>
              <a:t>                             </a:t>
            </a:r>
          </a:p>
          <a:p>
            <a:endParaRPr lang="cs-CZ" sz="3200" b="1" i="1" dirty="0" smtClean="0">
              <a:solidFill>
                <a:srgbClr val="00B050"/>
              </a:solidFill>
            </a:endParaRPr>
          </a:p>
          <a:p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052736"/>
            <a:ext cx="5516254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 smtClean="0">
                <a:solidFill>
                  <a:srgbClr val="FF0000"/>
                </a:solidFill>
              </a:rPr>
              <a:t>P S A N Í</a:t>
            </a:r>
          </a:p>
          <a:p>
            <a:endParaRPr lang="cs-CZ" sz="4000" b="1" u="sng" dirty="0">
              <a:solidFill>
                <a:srgbClr val="FF0000"/>
              </a:solidFill>
            </a:endParaRPr>
          </a:p>
          <a:p>
            <a:r>
              <a:rPr lang="cs-CZ" sz="4000" b="1" u="sng" dirty="0">
                <a:solidFill>
                  <a:srgbClr val="FF0000"/>
                </a:solidFill>
              </a:rPr>
              <a:t>s</a:t>
            </a:r>
            <a:r>
              <a:rPr lang="cs-CZ" sz="4000" b="1" u="sng" dirty="0" smtClean="0">
                <a:solidFill>
                  <a:srgbClr val="FF0000"/>
                </a:solidFill>
              </a:rPr>
              <a:t>e   řídí   pravidly</a:t>
            </a:r>
          </a:p>
          <a:p>
            <a:endParaRPr lang="cs-CZ" sz="4000" b="1" u="sng" dirty="0">
              <a:solidFill>
                <a:srgbClr val="FF0000"/>
              </a:solidFill>
            </a:endParaRPr>
          </a:p>
          <a:p>
            <a:r>
              <a:rPr lang="cs-CZ" sz="4000" b="1" u="sng" dirty="0">
                <a:solidFill>
                  <a:srgbClr val="FF0000"/>
                </a:solidFill>
              </a:rPr>
              <a:t>č</a:t>
            </a:r>
            <a:r>
              <a:rPr lang="cs-CZ" sz="4000" b="1" u="sng" dirty="0" smtClean="0">
                <a:solidFill>
                  <a:srgbClr val="FF0000"/>
                </a:solidFill>
              </a:rPr>
              <a:t>eského   pravopisu.</a:t>
            </a:r>
            <a:endParaRPr lang="cs-CZ" sz="4000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764704"/>
            <a:ext cx="8020144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 Doplňte správně neúplná slova.  </a:t>
            </a:r>
            <a:endParaRPr lang="cs-CZ" sz="2800" b="1" i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( Správnost ověřte v Pravidlech českého</a:t>
            </a:r>
          </a:p>
          <a:p>
            <a:r>
              <a:rPr lang="cs-CZ" sz="28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pravopisu).</a:t>
            </a:r>
          </a:p>
          <a:p>
            <a:endParaRPr lang="cs-CZ" sz="2800" b="1" i="1" dirty="0">
              <a:solidFill>
                <a:srgbClr val="FF0000"/>
              </a:solidFill>
            </a:endParaRPr>
          </a:p>
          <a:p>
            <a:r>
              <a:rPr lang="cs-CZ" sz="2800" b="1" dirty="0" err="1" smtClean="0"/>
              <a:t>Sousedov</a:t>
            </a:r>
            <a:r>
              <a:rPr lang="cs-CZ" sz="2800" b="1" dirty="0" smtClean="0"/>
              <a:t>_  kočky v noci mňoukal_.</a:t>
            </a:r>
          </a:p>
          <a:p>
            <a:r>
              <a:rPr lang="cs-CZ" sz="2800" b="1" dirty="0" smtClean="0"/>
              <a:t>Za těm_  proskleným_  </a:t>
            </a:r>
            <a:r>
              <a:rPr lang="cs-CZ" sz="2800" b="1" dirty="0" err="1" smtClean="0"/>
              <a:t>dveřm</a:t>
            </a:r>
            <a:r>
              <a:rPr lang="cs-CZ" sz="2800" b="1" dirty="0" smtClean="0"/>
              <a:t>_  se</a:t>
            </a:r>
          </a:p>
          <a:p>
            <a:r>
              <a:rPr lang="cs-CZ" sz="2800" b="1" dirty="0"/>
              <a:t>p</a:t>
            </a:r>
            <a:r>
              <a:rPr lang="cs-CZ" sz="2800" b="1" dirty="0" smtClean="0"/>
              <a:t>ohyboval_  tři ženy. </a:t>
            </a:r>
            <a:r>
              <a:rPr lang="cs-CZ" sz="2800" b="1" dirty="0" err="1" smtClean="0"/>
              <a:t>Přišl</a:t>
            </a:r>
            <a:r>
              <a:rPr lang="cs-CZ" sz="2800" b="1" dirty="0" smtClean="0"/>
              <a:t>_  na besedu</a:t>
            </a:r>
          </a:p>
          <a:p>
            <a:r>
              <a:rPr lang="cs-CZ" sz="2800" b="1" dirty="0"/>
              <a:t>s</a:t>
            </a:r>
            <a:r>
              <a:rPr lang="cs-CZ" sz="2800" b="1" dirty="0" smtClean="0"/>
              <a:t>e spisovatel_. </a:t>
            </a:r>
          </a:p>
          <a:p>
            <a:r>
              <a:rPr lang="cs-CZ" sz="2800" b="1" dirty="0" smtClean="0"/>
              <a:t>_končit, _trávit dovolenou, _levit z ceny,</a:t>
            </a:r>
          </a:p>
          <a:p>
            <a:r>
              <a:rPr lang="cs-CZ" sz="2800" b="1" dirty="0" smtClean="0"/>
              <a:t>_</a:t>
            </a:r>
            <a:r>
              <a:rPr lang="cs-CZ" sz="2800" b="1" dirty="0" err="1" smtClean="0"/>
              <a:t>koušet</a:t>
            </a:r>
            <a:r>
              <a:rPr lang="cs-CZ" sz="2800" b="1" dirty="0" smtClean="0"/>
              <a:t> žáka, _pívat, _vařit víno.</a:t>
            </a:r>
          </a:p>
          <a:p>
            <a:r>
              <a:rPr lang="cs-CZ" sz="2800" b="1" dirty="0" err="1"/>
              <a:t>p</a:t>
            </a:r>
            <a:r>
              <a:rPr lang="cs-CZ" sz="2800" b="1" dirty="0" err="1" smtClean="0"/>
              <a:t>řeb</a:t>
            </a:r>
            <a:r>
              <a:rPr lang="cs-CZ" sz="2800" b="1" dirty="0" smtClean="0"/>
              <a:t>_</a:t>
            </a:r>
            <a:r>
              <a:rPr lang="cs-CZ" sz="2800" b="1" dirty="0" err="1" smtClean="0"/>
              <a:t>tek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zlozv</a:t>
            </a:r>
            <a:r>
              <a:rPr lang="cs-CZ" sz="2800" b="1" dirty="0" smtClean="0"/>
              <a:t>_k, v_dle, </a:t>
            </a:r>
            <a:r>
              <a:rPr lang="cs-CZ" sz="2800" b="1" dirty="0" err="1" smtClean="0"/>
              <a:t>Přežv</a:t>
            </a:r>
            <a:r>
              <a:rPr lang="cs-CZ" sz="2800" b="1" dirty="0" smtClean="0"/>
              <a:t>_</a:t>
            </a:r>
            <a:r>
              <a:rPr lang="cs-CZ" sz="2800" b="1" dirty="0" err="1" smtClean="0"/>
              <a:t>kavec</a:t>
            </a:r>
            <a:r>
              <a:rPr lang="cs-CZ" sz="2800" b="1" dirty="0" smtClean="0"/>
              <a:t>,</a:t>
            </a:r>
          </a:p>
          <a:p>
            <a:r>
              <a:rPr lang="cs-CZ" sz="2800" b="1" dirty="0"/>
              <a:t>p</a:t>
            </a:r>
            <a:r>
              <a:rPr lang="cs-CZ" sz="2800" b="1" dirty="0" smtClean="0"/>
              <a:t>_</a:t>
            </a:r>
            <a:r>
              <a:rPr lang="cs-CZ" sz="2800" b="1" dirty="0" err="1" smtClean="0"/>
              <a:t>tlovina</a:t>
            </a:r>
            <a:r>
              <a:rPr lang="cs-CZ" sz="2800" b="1" dirty="0" smtClean="0"/>
              <a:t>, B_</a:t>
            </a:r>
            <a:r>
              <a:rPr lang="cs-CZ" sz="2800" b="1" dirty="0" err="1" smtClean="0"/>
              <a:t>střice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opl</a:t>
            </a:r>
            <a:r>
              <a:rPr lang="cs-CZ" sz="2800" b="1" dirty="0" smtClean="0"/>
              <a:t>_</a:t>
            </a:r>
            <a:r>
              <a:rPr lang="cs-CZ" sz="2800" b="1" dirty="0" err="1" smtClean="0"/>
              <a:t>vá</a:t>
            </a:r>
            <a:r>
              <a:rPr lang="cs-CZ" sz="2800" b="1" dirty="0" smtClean="0"/>
              <a:t> bohatstvím. 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32656"/>
            <a:ext cx="8646919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</a:rPr>
              <a:t>ŘEŠENÍ</a:t>
            </a:r>
          </a:p>
          <a:p>
            <a:endParaRPr lang="cs-CZ" sz="2800" dirty="0"/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Sousedovy kočky v noci mňoukaly. Za těmi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prosklenými dveřmi se pohybovaly tři ženy.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Přišli na besedu se spisovateli.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Skončit, strávit dovolenou, slevit z ceny,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3200" b="1" smtClean="0">
                <a:latin typeface="Arial" pitchFamily="34" charset="0"/>
                <a:cs typeface="Arial" pitchFamily="34" charset="0"/>
              </a:rPr>
              <a:t>koušet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žáka, zpívat, svařit víno.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Přebytek, zlozvyk, vidle, přežvýkavec,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ytlovina, Bystřice, oplývá bohatstvím.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777648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u="sng" dirty="0" smtClean="0"/>
              <a:t>POUŽITÁ   LITERATURA:</a:t>
            </a:r>
          </a:p>
          <a:p>
            <a:endParaRPr lang="cs-CZ" b="1" i="1" u="sng" dirty="0" smtClean="0"/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Styblík, V.: Český jazyk. Praha, SPN 1998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Kvačková, J.: Opakujeme češtinu v 6. ročníku. Brno, Nová škola 2006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Špuláková, </a:t>
            </a:r>
            <a:r>
              <a:rPr lang="cs-CZ" b="1" dirty="0" err="1" smtClean="0">
                <a:latin typeface="Arial" pitchFamily="34" charset="0"/>
                <a:cs typeface="Arial" pitchFamily="34" charset="0"/>
              </a:rPr>
              <a:t>I.,Janáčková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, Z.: Opakujeme češtinu ve 3.-5. ročníku.</a:t>
            </a:r>
          </a:p>
          <a:p>
            <a:r>
              <a:rPr lang="cs-CZ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                                             Brno, Nová škola 2001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246</TotalTime>
  <Words>306</Words>
  <Application>Microsoft Office PowerPoint</Application>
  <PresentationFormat>Předvádění na obrazovce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Administrativní</vt:lpstr>
      <vt:lpstr>Prezentace aplikace PowerPoint</vt:lpstr>
      <vt:lpstr>JAZYKOVĚDA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ÚVOD O ČESKÉM JAZYCE</dc:title>
  <dc:creator>OEM</dc:creator>
  <cp:lastModifiedBy>OEM</cp:lastModifiedBy>
  <cp:revision>28</cp:revision>
  <dcterms:created xsi:type="dcterms:W3CDTF">2010-06-28T08:57:50Z</dcterms:created>
  <dcterms:modified xsi:type="dcterms:W3CDTF">2011-11-18T11:11:49Z</dcterms:modified>
</cp:coreProperties>
</file>