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3" r:id="rId4"/>
    <p:sldId id="262" r:id="rId5"/>
    <p:sldId id="261" r:id="rId6"/>
    <p:sldId id="260" r:id="rId7"/>
    <p:sldId id="257" r:id="rId8"/>
    <p:sldId id="258" r:id="rId9"/>
    <p:sldId id="265" r:id="rId10"/>
    <p:sldId id="267" r:id="rId11"/>
    <p:sldId id="268" r:id="rId12"/>
    <p:sldId id="266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90" d="100"/>
          <a:sy n="90" d="100"/>
        </p:scale>
        <p:origin x="-588" y="4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VY_12_INOVACE_ČJS.2.Bal.26_Cas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 smtClean="0"/>
              <a:t>12. </a:t>
            </a:r>
            <a:r>
              <a:rPr lang="cs-CZ" b="1" dirty="0"/>
              <a:t>9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Čas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</a:t>
            </a:r>
            <a:r>
              <a:rPr lang="cs-CZ" b="1" dirty="0" smtClean="0"/>
              <a:t>: Prezentace je určena žákům druhého ročníku a slouží k procvičování 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              časových údajů. Žáci řadí časové údaje podle délky trvání a převádějí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              je na menší úseky. Doplňují do zadání podle významu dny v týdnu a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              určují, kolik je hodin.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="" xmlns:p14="http://schemas.microsoft.com/office/powerpoint/2010/main" val="119843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clker.com/cliparts/7/8/e/8/1220545814685085364maidis_Vertical_Striped_Hot_Air_Balloons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3" y="116632"/>
            <a:ext cx="5284335" cy="66836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4734" y="4777399"/>
            <a:ext cx="764955" cy="12706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31849"/>
          <a:stretch/>
        </p:blipFill>
        <p:spPr bwMode="auto">
          <a:xfrm flipH="1">
            <a:off x="4172489" y="5261201"/>
            <a:ext cx="754762" cy="7539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clker.com/cliparts/i/v/w/Q/G/X/standing-kid-cartoon-md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-1" b="41562"/>
          <a:stretch/>
        </p:blipFill>
        <p:spPr bwMode="auto">
          <a:xfrm flipH="1">
            <a:off x="3840144" y="5263141"/>
            <a:ext cx="709726" cy="7629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123728" y="688706"/>
            <a:ext cx="4520789" cy="31547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199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ČAS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124826" y="6597352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026" name="Picture 2" descr="http://www.clker.com/cliparts/7/7/6/5/1194989007429459849modern_clock_chris_kemps_01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91" y="5442038"/>
            <a:ext cx="1110193" cy="11064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7/5/0/8/11970930642131497005BenBois_Clock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548" y="2765784"/>
            <a:ext cx="1063167" cy="10776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8/2/3/5/1197149571557907991valessiobrito_Clock_Alarm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460199"/>
            <a:ext cx="1241871" cy="12674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7/b/0/3/12828581742005620564watch-m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95" y="620688"/>
            <a:ext cx="913799" cy="13845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f/0/3/1/1268678944495206475clock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89082"/>
            <a:ext cx="793504" cy="10236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5/d/8/6/11949890091214352965sandglass_vermin_.svg.med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82" y="3068960"/>
            <a:ext cx="823501" cy="11521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e/4/8/6/12603897501573278324roystonlodge_Desk_Calendar.svg.med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3" y="4900909"/>
            <a:ext cx="1428750" cy="12239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92673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článek a splň úkoly.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773" y="1230198"/>
            <a:ext cx="8543066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Čas určujeme pomocí kalendáře a hodin.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kalendáři je rok rozdělen na měsíce a týdny. Můžeme si v něm najít, jaký je dnes den. Přesný čas dne pak vidíme na hodinách. Již víme, že rok má dvanáct měsíců. Zkuste si je znovu vyjmenovat a určit, které z nich jsou jarní, letní, podzimní a zimní. Každý měsíc se skládá z týdnů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týdny jsou rozděleny vždy na sedm dnů, které již také znáte. To ale není všechno! I den se dělí na menší části, o kterých jste určitě slyšeli. Pokuste se na některé z nich přijít.</a:t>
            </a:r>
          </a:p>
        </p:txBody>
      </p:sp>
      <p:pic>
        <p:nvPicPr>
          <p:cNvPr id="2050" name="Picture 2" descr="http://www.clker.com/cliparts/C/D/G/F/k/u/office-calendar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47" y="188640"/>
            <a:ext cx="1428750" cy="1143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t/n/y/T/i/d/wooden-clock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3453"/>
            <a:ext cx="1136779" cy="11329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0665" y="760140"/>
            <a:ext cx="815831" cy="14687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60453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Seřaď časové údaje podle délky trvání do sloupečku vlevo od nejmenšího do největšího.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04048" y="1628800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měsíc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92280" y="2042810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minuta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66657" y="2708920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rok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76256" y="3140968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týden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4047" y="4284186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sekunda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17024" y="4581128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den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38261" y="5733256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hodina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236296" y="5969037"/>
            <a:ext cx="1430287" cy="40011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oční doba</a:t>
            </a:r>
            <a:endParaRPr lang="cs-CZ" sz="2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611560" y="1782297"/>
            <a:ext cx="0" cy="5028379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275856" y="1782297"/>
            <a:ext cx="0" cy="5028379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5" name="Šipka dolů 14"/>
          <p:cNvSpPr/>
          <p:nvPr/>
        </p:nvSpPr>
        <p:spPr>
          <a:xfrm>
            <a:off x="1619672" y="1196752"/>
            <a:ext cx="720080" cy="585545"/>
          </a:xfrm>
          <a:prstGeom prst="down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http://www.clker.com/cliparts/7/w/1/O/W/I/roman-clock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408" y="774521"/>
            <a:ext cx="1085057" cy="10850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v/B/x/V/L/P/hourglass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425" y="4576695"/>
            <a:ext cx="1122583" cy="20442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60453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Zařaď do každé věty správný název dne.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077" y="1365804"/>
            <a:ext cx="805031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Dnes je úterý, pozítří bude ________.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446" y="2076834"/>
            <a:ext cx="87300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Předevčírem byla středa. Dnes je ________.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447" y="2868921"/>
            <a:ext cx="67137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Dnes je pondělí. Zítra bude 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446" y="708682"/>
            <a:ext cx="79379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Včera byla sobota, dnes je ________.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892" y="3520859"/>
            <a:ext cx="871157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Zítra bude pondělí. Včera byla 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458" y="4247896"/>
            <a:ext cx="775890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Včera bylo pondělí. Zítra bude 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892" y="5039984"/>
            <a:ext cx="696859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Pozítří bude středa. Dnes je ________.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43666" y="4725144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neděle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70579" y="5993108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pátek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52320" y="5332371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sobota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932040" y="5993108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čtvrtek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35696" y="5994866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úterý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75343" y="5993108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středa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1520" y="5994866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pondělí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8" name="Picture 14" descr="http://www.clker.com/cliparts/e/4/8/6/12603897501573278324roystonlodge_Desk_Calendar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451" y="3103449"/>
            <a:ext cx="1592830" cy="12239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67964" y="251493"/>
            <a:ext cx="1132875" cy="20839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http://www.clker.com/cliparts/2/d/b/d/11949855241756811586dog_01_drawn_with_strai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069" y="827964"/>
            <a:ext cx="718560" cy="15412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60453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časovým údajům správná čísla.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7701" y="1124744"/>
            <a:ext cx="41215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hodina = ____ minut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7708" y="2135684"/>
            <a:ext cx="41215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rok = ____ měsíců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6201" y="3140968"/>
            <a:ext cx="425896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minuta = ____ sekund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6697" y="1127572"/>
            <a:ext cx="34014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týden = ____ dnů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21530" y="2126882"/>
            <a:ext cx="36117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den = ____ hodin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14990" y="3143796"/>
            <a:ext cx="41215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rok = ____ roční doby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2" descr="http://www.clker.com/cliparts/7/8/e/8/1220545814685085364maidis_Vertical_Striped_Hot_Air_Balloons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255" y="3728571"/>
            <a:ext cx="2430847" cy="30745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http://www.clker.com/cliparts/i/v/w/Q/G/X/standing-kid-cartoon-m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-1" b="41562"/>
          <a:stretch/>
        </p:blipFill>
        <p:spPr bwMode="auto">
          <a:xfrm flipH="1">
            <a:off x="2362437" y="6093296"/>
            <a:ext cx="326481" cy="3509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clker.com/cliparts/7/8/e/8/1220545814685085364maidis_Vertical_Striped_Hot_Air_Balloons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084" y="3720605"/>
            <a:ext cx="2430847" cy="30745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31849"/>
          <a:stretch/>
        </p:blipFill>
        <p:spPr bwMode="auto">
          <a:xfrm flipH="1">
            <a:off x="5919816" y="6028789"/>
            <a:ext cx="377382" cy="3769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149080"/>
            <a:ext cx="1182108" cy="815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d/l/l/B/N/4/ufo7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361" y="5643501"/>
            <a:ext cx="1504169" cy="7622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6919" r="18105" b="16776"/>
          <a:stretch/>
        </p:blipFill>
        <p:spPr bwMode="auto">
          <a:xfrm>
            <a:off x="3989138" y="5181911"/>
            <a:ext cx="560614" cy="9113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29" y="4109647"/>
            <a:ext cx="924694" cy="3760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nahoru 1"/>
          <p:cNvSpPr/>
          <p:nvPr/>
        </p:nvSpPr>
        <p:spPr>
          <a:xfrm>
            <a:off x="3989138" y="3759513"/>
            <a:ext cx="666026" cy="543489"/>
          </a:xfrm>
          <a:prstGeom prst="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786373" y="4129169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24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052871" y="4913999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60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19722" y="4390779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12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406029" y="4144873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672527" y="4929703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60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539378" y="4406483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</a:t>
            </a:r>
          </a:p>
        </p:txBody>
      </p:sp>
    </p:spTree>
    <p:extLst>
      <p:ext uri="{BB962C8B-B14F-4D97-AF65-F5344CB8AC3E}">
        <p14:creationId xmlns="" xmlns:p14="http://schemas.microsoft.com/office/powerpoint/2010/main" val="3260453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560" y="1052513"/>
            <a:ext cx="1727423" cy="172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0296" y="1052513"/>
            <a:ext cx="1727423" cy="172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264" y="1052512"/>
            <a:ext cx="1727423" cy="172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9186" y="3284984"/>
            <a:ext cx="1727423" cy="1727423"/>
          </a:xfrm>
          <a:prstGeom prst="rect">
            <a:avLst/>
          </a:prstGeom>
          <a:noFill/>
          <a:ln w="57150">
            <a:noFill/>
            <a:miter lim="800000"/>
            <a:headEnd/>
            <a:tailEnd/>
          </a:ln>
        </p:spPr>
      </p:pic>
      <p:pic>
        <p:nvPicPr>
          <p:cNvPr id="9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0295" y="3280048"/>
            <a:ext cx="1727423" cy="172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263" y="3284984"/>
            <a:ext cx="1727423" cy="172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Pomoz určit </a:t>
            </a:r>
            <a:r>
              <a:rPr lang="cs-CZ" sz="2800" b="1" spc="5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Ufíkům</a:t>
            </a: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kolik je hodin.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1331640" y="1916223"/>
            <a:ext cx="131257" cy="36064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899592" y="1916223"/>
            <a:ext cx="56330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4644006" y="1340768"/>
            <a:ext cx="2" cy="57545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644008" y="1700808"/>
            <a:ext cx="360040" cy="21541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811974" y="1916223"/>
            <a:ext cx="576450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811974" y="1916223"/>
            <a:ext cx="144402" cy="36064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462897" y="4148695"/>
            <a:ext cx="0" cy="50444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475271" y="4148695"/>
            <a:ext cx="360425" cy="7239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644008" y="4143759"/>
            <a:ext cx="576064" cy="493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4355976" y="4143759"/>
            <a:ext cx="288030" cy="25715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7236296" y="4143759"/>
            <a:ext cx="575678" cy="246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7811974" y="4077072"/>
            <a:ext cx="360426" cy="666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3242320" y="5517232"/>
            <a:ext cx="2227312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tvrt na šest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19108" y="5517232"/>
            <a:ext cx="2119875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 hodiny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127668" y="5517232"/>
            <a:ext cx="2881039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 čtvrtě na sedm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229946" y="6192852"/>
            <a:ext cx="2227312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ůl čtvrté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206734" y="6192852"/>
            <a:ext cx="2119875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tvrt na osm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155457" y="6192852"/>
            <a:ext cx="2881039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 čtvrtě na tři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218" name="Picture 2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832" y="903414"/>
            <a:ext cx="1256500" cy="15947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www.clker.com/cliparts/g/w/1/1/K/1/purple-alie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09976" y="899018"/>
            <a:ext cx="1371549" cy="18550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Ovál 50"/>
          <p:cNvSpPr/>
          <p:nvPr/>
        </p:nvSpPr>
        <p:spPr>
          <a:xfrm>
            <a:off x="2771800" y="1017743"/>
            <a:ext cx="72008" cy="6954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87744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906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Seřaď časové údaje podle délky trvání do sloupečku vlevo od nejmenšího do největšího.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93912" y="4933760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měsíc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35766" y="2478238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minuta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93911" y="6097685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rok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93913" y="4381940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týden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64568" y="1885625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sekunda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29944" y="3777961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den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35765" y="3126567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hodina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04590" y="5598800"/>
            <a:ext cx="1430287" cy="40011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oční doba</a:t>
            </a:r>
            <a:endParaRPr lang="cs-CZ" sz="2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611560" y="1782297"/>
            <a:ext cx="0" cy="5028379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275856" y="1782297"/>
            <a:ext cx="0" cy="5028379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5" name="Šipka dolů 14"/>
          <p:cNvSpPr/>
          <p:nvPr/>
        </p:nvSpPr>
        <p:spPr>
          <a:xfrm>
            <a:off x="1619672" y="1196752"/>
            <a:ext cx="720080" cy="585545"/>
          </a:xfrm>
          <a:prstGeom prst="down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http://www.clker.com/cliparts/7/w/1/O/W/I/roman-clock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408" y="774521"/>
            <a:ext cx="1085057" cy="10850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v/B/x/V/L/P/hourglass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425" y="4576695"/>
            <a:ext cx="1122583" cy="20442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88979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Zařaď do každé věty správný název dne.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077" y="1365804"/>
            <a:ext cx="805031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Dnes je úterý, pozítří bude ________.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446" y="2076834"/>
            <a:ext cx="87300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Předevčírem byla středa. Dnes je ________.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447" y="2868921"/>
            <a:ext cx="67137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Dnes je pondělí. Zítra bude 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446" y="708682"/>
            <a:ext cx="79379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Včera byla sobota, dnes je ________.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892" y="3520859"/>
            <a:ext cx="871157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Zítra bude pondělí. Včera byla 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458" y="4247896"/>
            <a:ext cx="775890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Včera bylo pondělí. Zítra bude 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892" y="5039984"/>
            <a:ext cx="696859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Pozítří bude středa. Dnes je ________.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4008" y="708682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neděle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96136" y="2074377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pátek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94990" y="3497459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sobota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81356" y="1365804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čtvrtek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57530" y="2841839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úterý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87344" y="4247896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středa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60032" y="5039984"/>
            <a:ext cx="1430287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pondělí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8" name="Picture 14" descr="http://www.clker.com/cliparts/e/4/8/6/12603897501573278324roystonlodge_Desk_Calendar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451" y="3103449"/>
            <a:ext cx="1592830" cy="12239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67964" y="251493"/>
            <a:ext cx="1132875" cy="20839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http://www.clker.com/cliparts/2/d/b/d/11949855241756811586dog_01_drawn_with_strai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069" y="827964"/>
            <a:ext cx="718560" cy="15412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88997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časovým údajům správná čísla.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7701" y="1124744"/>
            <a:ext cx="41215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hodina = ____ minut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7708" y="2135684"/>
            <a:ext cx="41215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rok = ____ měsíců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6201" y="3140968"/>
            <a:ext cx="425896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minuta = ____ sekund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6697" y="1127572"/>
            <a:ext cx="34014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týden = ____ dnů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21530" y="2126882"/>
            <a:ext cx="36117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den = ____ hodin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14990" y="3143796"/>
            <a:ext cx="41215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rok = ____ roční doby</a:t>
            </a:r>
            <a:endParaRPr lang="cs-CZ" sz="32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2" descr="http://www.clker.com/cliparts/7/8/e/8/1220545814685085364maidis_Vertical_Striped_Hot_Air_Balloons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255" y="3728571"/>
            <a:ext cx="2430847" cy="30745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http://www.clker.com/cliparts/i/v/w/Q/G/X/standing-kid-cartoon-m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-1" b="41562"/>
          <a:stretch/>
        </p:blipFill>
        <p:spPr bwMode="auto">
          <a:xfrm flipH="1">
            <a:off x="2362437" y="6093296"/>
            <a:ext cx="326481" cy="3509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clker.com/cliparts/7/8/e/8/1220545814685085364maidis_Vertical_Striped_Hot_Air_Balloons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084" y="3720605"/>
            <a:ext cx="2430847" cy="30745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31849"/>
          <a:stretch/>
        </p:blipFill>
        <p:spPr bwMode="auto">
          <a:xfrm flipH="1">
            <a:off x="5919816" y="6028789"/>
            <a:ext cx="377382" cy="3769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149080"/>
            <a:ext cx="1182108" cy="815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d/l/l/B/N/4/ufo7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361" y="5643501"/>
            <a:ext cx="1504169" cy="7622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6919" r="18105" b="16776"/>
          <a:stretch/>
        </p:blipFill>
        <p:spPr bwMode="auto">
          <a:xfrm>
            <a:off x="3989138" y="5181911"/>
            <a:ext cx="560614" cy="9113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29" y="4109647"/>
            <a:ext cx="924694" cy="3760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nahoru 1"/>
          <p:cNvSpPr/>
          <p:nvPr/>
        </p:nvSpPr>
        <p:spPr>
          <a:xfrm>
            <a:off x="3989138" y="3759513"/>
            <a:ext cx="666026" cy="543489"/>
          </a:xfrm>
          <a:prstGeom prst="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539378" y="2126882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24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88461" y="1124744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60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310257" y="2126882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12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399679" y="3140968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2516413" y="3143796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60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975743" y="1124744"/>
            <a:ext cx="576064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</a:t>
            </a:r>
          </a:p>
        </p:txBody>
      </p:sp>
    </p:spTree>
    <p:extLst>
      <p:ext uri="{BB962C8B-B14F-4D97-AF65-F5344CB8AC3E}">
        <p14:creationId xmlns="" xmlns:p14="http://schemas.microsoft.com/office/powerpoint/2010/main" val="1021361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560" y="1052513"/>
            <a:ext cx="1727423" cy="172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0296" y="1052513"/>
            <a:ext cx="1727423" cy="172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264" y="1052512"/>
            <a:ext cx="1727423" cy="172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9186" y="3284984"/>
            <a:ext cx="1727423" cy="172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0295" y="3280048"/>
            <a:ext cx="1727423" cy="172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263" y="3284984"/>
            <a:ext cx="1727423" cy="172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nice 10"/>
          <p:cNvCxnSpPr/>
          <p:nvPr/>
        </p:nvCxnSpPr>
        <p:spPr>
          <a:xfrm flipH="1">
            <a:off x="1331640" y="1916223"/>
            <a:ext cx="131257" cy="36064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899592" y="1916223"/>
            <a:ext cx="56330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4644006" y="1340768"/>
            <a:ext cx="2" cy="57545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644008" y="1700808"/>
            <a:ext cx="360040" cy="21541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811974" y="1916223"/>
            <a:ext cx="576450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811974" y="1916223"/>
            <a:ext cx="144402" cy="36064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462897" y="4148695"/>
            <a:ext cx="0" cy="50444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475271" y="4148695"/>
            <a:ext cx="360425" cy="7239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644008" y="4143759"/>
            <a:ext cx="576064" cy="493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4355976" y="4143759"/>
            <a:ext cx="288030" cy="25715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7236296" y="4143759"/>
            <a:ext cx="575678" cy="246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7811974" y="4077072"/>
            <a:ext cx="360426" cy="666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6698318" y="2753178"/>
            <a:ext cx="2227312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tvrt na šest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584070" y="2755003"/>
            <a:ext cx="2119875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 hodiny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4751" y="2799881"/>
            <a:ext cx="2881039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 čtvrtě na sedm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83612" y="5033059"/>
            <a:ext cx="2227312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ůl čtvrté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595158" y="5033059"/>
            <a:ext cx="2119875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tvrt na osm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264314" y="5033059"/>
            <a:ext cx="2881039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 čtvrtě na tři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3" name="Picture 2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832" y="903414"/>
            <a:ext cx="1256500" cy="15947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http://www.clker.com/cliparts/g/w/1/1/K/1/purple-alie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09976" y="899018"/>
            <a:ext cx="1371549" cy="18550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 34"/>
          <p:cNvSpPr/>
          <p:nvPr/>
        </p:nvSpPr>
        <p:spPr>
          <a:xfrm>
            <a:off x="2771800" y="1017743"/>
            <a:ext cx="72008" cy="6954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Pomoz určit </a:t>
            </a:r>
            <a:r>
              <a:rPr lang="cs-CZ" sz="2800" b="1" spc="5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Ufíkům</a:t>
            </a: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kolik je hodin.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74825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2013-09-12].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dítě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učitelka		http://www.clker.com/clipart-woman-cartoon.html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 5 		http://www.clker.com/clipart-girl-jumping-upside-down.html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600" dirty="0"/>
              <a:t>Balón 2 		http://www.clker.com/clipart-24141.html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Hodiny 1 		</a:t>
            </a:r>
            <a:r>
              <a:rPr lang="cs-CZ" sz="1600" dirty="0"/>
              <a:t>http://www.clker.com/clipart-6247.html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Hodiny 2 		</a:t>
            </a:r>
            <a:r>
              <a:rPr lang="cs-CZ" sz="1600" dirty="0"/>
              <a:t>http://www.clker.com/clipart-13595.html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Budík		</a:t>
            </a:r>
            <a:r>
              <a:rPr lang="cs-CZ" sz="1600" dirty="0"/>
              <a:t>http://www.clker.com/clipart-15920.html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Hodinky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www.clker.com/clipart-69499.html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Budík 2 		</a:t>
            </a:r>
            <a:r>
              <a:rPr lang="cs-CZ" sz="1600" dirty="0"/>
              <a:t>http://www.clker.com/clipart-52359.html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Přesýpací hod.	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www.clker.com/clipart-6250.html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Kalendář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www.clker.com/clipart-43691.html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Kalendář 2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www.clker.com/clipart-office-calendar.html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Dřevěné hodiny		http</a:t>
            </a:r>
            <a:r>
              <a:rPr lang="cs-CZ" sz="1600" dirty="0"/>
              <a:t>://www.clker.com/clipart-wooden-clock.html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Orloj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www.clker.com/clipart-roman-clock.html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Přesýpací hodiny 2	</a:t>
            </a:r>
            <a:r>
              <a:rPr lang="cs-CZ" sz="1600" dirty="0"/>
              <a:t>http://www.clker.com/clipart-hourglass-2.html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prázdné hodiny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://www.clker.com/clipart-43427.html</a:t>
            </a:r>
          </a:p>
          <a:p>
            <a:pPr marL="0" indent="0">
              <a:buNone/>
              <a:defRPr/>
            </a:pPr>
            <a:r>
              <a:rPr lang="cs-CZ" sz="1600" dirty="0"/>
              <a:t>Zelený ufon		http://www.clker.com/clipart-green-comic-alien.html</a:t>
            </a:r>
          </a:p>
          <a:p>
            <a:pPr marL="0" indent="0">
              <a:buNone/>
              <a:defRPr/>
            </a:pPr>
            <a:r>
              <a:rPr lang="cs-CZ" sz="1600" dirty="0"/>
              <a:t>Létající talíř		http://www.clker.com/cliparts/d/l/l/B/N/4/ufo7-md.png</a:t>
            </a:r>
          </a:p>
          <a:p>
            <a:pPr marL="0" indent="0">
              <a:buNone/>
              <a:defRPr/>
            </a:pPr>
            <a:r>
              <a:rPr lang="cs-CZ" sz="1600" dirty="0"/>
              <a:t>Letící ptáci		http://www.clker.com/clipart-11914.html</a:t>
            </a:r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57654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485</Words>
  <Application>Microsoft Office PowerPoint</Application>
  <PresentationFormat>Předvádění na obrazovce (4:3)</PresentationFormat>
  <Paragraphs>153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Labi</dc:creator>
  <cp:lastModifiedBy>NTB05_žák</cp:lastModifiedBy>
  <cp:revision>58</cp:revision>
  <dcterms:created xsi:type="dcterms:W3CDTF">2013-10-11T15:02:46Z</dcterms:created>
  <dcterms:modified xsi:type="dcterms:W3CDTF">2013-10-20T17:24:46Z</dcterms:modified>
</cp:coreProperties>
</file>