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93" r:id="rId2"/>
    <p:sldId id="256" r:id="rId3"/>
    <p:sldId id="285" r:id="rId4"/>
    <p:sldId id="257" r:id="rId5"/>
    <p:sldId id="258" r:id="rId6"/>
    <p:sldId id="286" r:id="rId7"/>
    <p:sldId id="287" r:id="rId8"/>
    <p:sldId id="288" r:id="rId9"/>
    <p:sldId id="289" r:id="rId10"/>
    <p:sldId id="290" r:id="rId11"/>
    <p:sldId id="291" r:id="rId12"/>
    <p:sldId id="29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38519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VY_32_INOVACE_04_Zvuková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stránka jazyka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ZVUKOVÁ  STRÁNKA   JAZYKA</a:t>
            </a:r>
            <a:br>
              <a:rPr lang="cs-CZ" b="1" dirty="0" smtClean="0"/>
            </a:br>
            <a:r>
              <a:rPr lang="cs-CZ" b="1" dirty="0" smtClean="0"/>
              <a:t>(</a:t>
            </a:r>
            <a:r>
              <a:rPr lang="cs-CZ" dirty="0" smtClean="0"/>
              <a:t>šestý ročník)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96336" y="5877272"/>
            <a:ext cx="1293912" cy="432048"/>
          </a:xfrm>
        </p:spPr>
        <p:txBody>
          <a:bodyPr>
            <a:normAutofit/>
          </a:bodyPr>
          <a:lstStyle/>
          <a:p>
            <a:r>
              <a:rPr lang="cs-CZ" sz="1050" b="1" dirty="0" smtClean="0"/>
              <a:t>Šárka FULÍNOVÁ</a:t>
            </a:r>
          </a:p>
          <a:p>
            <a:r>
              <a:rPr lang="cs-CZ" sz="1050" b="1" dirty="0" smtClean="0">
                <a:latin typeface="Arial" pitchFamily="34" charset="0"/>
                <a:cs typeface="Arial" pitchFamily="34" charset="0"/>
              </a:rPr>
              <a:t>2.ZŠ DOBŘÍŠ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b="1" i="1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2276872"/>
            <a:ext cx="7344816" cy="41764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HLÁSKY</a:t>
            </a:r>
            <a:endParaRPr lang="cs-CZ" sz="4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Rovnoramenný trojúhelník 21"/>
          <p:cNvSpPr/>
          <p:nvPr/>
        </p:nvSpPr>
        <p:spPr>
          <a:xfrm>
            <a:off x="539552" y="548680"/>
            <a:ext cx="1944216" cy="1728192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7020272" y="548680"/>
            <a:ext cx="1944216" cy="1728192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547664" y="548680"/>
            <a:ext cx="6408712" cy="172819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ŠKOLA</a:t>
            </a:r>
            <a:endParaRPr lang="cs-CZ" sz="8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331640" y="2492896"/>
            <a:ext cx="2232248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SOUHLÁSKY TVRDÉ   (1)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779912" y="2492896"/>
            <a:ext cx="2160240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SOUHLÁSKY MĚKKÉ (2)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156176" y="2492896"/>
            <a:ext cx="2160240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SOUHLÁSKY OBOJETNÉ (3)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403648" y="4797152"/>
            <a:ext cx="2160240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SAMOHLÁSKY DLOUHÉ (4)</a:t>
            </a:r>
            <a:endParaRPr lang="cs-CZ" sz="2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084168" y="4797152"/>
            <a:ext cx="2232248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SAMOHLÁSKY KRÁTKÉ (5)</a:t>
            </a:r>
            <a:endParaRPr lang="cs-CZ" sz="2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355976" y="4797152"/>
            <a:ext cx="936104" cy="1656184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ravoúhlá spojovací čára 38"/>
          <p:cNvCxnSpPr/>
          <p:nvPr/>
        </p:nvCxnSpPr>
        <p:spPr>
          <a:xfrm>
            <a:off x="4355976" y="5517232"/>
            <a:ext cx="288032" cy="216024"/>
          </a:xfrm>
          <a:prstGeom prst="bentConnector3">
            <a:avLst>
              <a:gd name="adj1" fmla="val 5000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764704"/>
            <a:ext cx="631615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HLÁSKY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 smtClean="0"/>
              <a:t>jsou nejmenší jednotky lidské řeči. 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 smtClean="0"/>
              <a:t>Skládají se z nich slova.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  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0"/>
            <a:ext cx="9175910" cy="7478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dirty="0" smtClean="0"/>
          </a:p>
          <a:p>
            <a:r>
              <a:rPr lang="cs-CZ" sz="3200" b="1" dirty="0" smtClean="0"/>
              <a:t>                                       </a:t>
            </a:r>
          </a:p>
          <a:p>
            <a:r>
              <a:rPr lang="cs-CZ" sz="3200" b="1" dirty="0" smtClean="0"/>
              <a:t>                                          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Dělí se na:                                                             </a:t>
            </a:r>
          </a:p>
          <a:p>
            <a:r>
              <a:rPr lang="cs-CZ" sz="3200" b="1" dirty="0" smtClean="0"/>
              <a:t>                                         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 smtClean="0"/>
              <a:t>                                       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 smtClean="0"/>
              <a:t>                                                                  </a:t>
            </a:r>
            <a:endParaRPr lang="cs-CZ" sz="3200" b="1" dirty="0"/>
          </a:p>
        </p:txBody>
      </p:sp>
      <p:cxnSp>
        <p:nvCxnSpPr>
          <p:cNvPr id="29" name="Přímá spojovací šipka 28"/>
          <p:cNvCxnSpPr/>
          <p:nvPr/>
        </p:nvCxnSpPr>
        <p:spPr>
          <a:xfrm flipV="1">
            <a:off x="2771800" y="1412776"/>
            <a:ext cx="1800200" cy="13681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2771800" y="2780928"/>
            <a:ext cx="1872208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rot="16200000" flipH="1">
            <a:off x="2483768" y="3068960"/>
            <a:ext cx="2376264" cy="18002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Mrak 8"/>
          <p:cNvSpPr/>
          <p:nvPr/>
        </p:nvSpPr>
        <p:spPr>
          <a:xfrm>
            <a:off x="4716016" y="260648"/>
            <a:ext cx="3816424" cy="2016224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SAMOHLÁSKY dlouhé a krátké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Mrak 9"/>
          <p:cNvSpPr/>
          <p:nvPr/>
        </p:nvSpPr>
        <p:spPr>
          <a:xfrm>
            <a:off x="4788024" y="2348880"/>
            <a:ext cx="3995936" cy="2160240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SOUHLÁSKY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tvrdé, měkké a obojetné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Mrak 10"/>
          <p:cNvSpPr/>
          <p:nvPr/>
        </p:nvSpPr>
        <p:spPr>
          <a:xfrm>
            <a:off x="4860032" y="4653136"/>
            <a:ext cx="3672408" cy="1844824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DVOJHLÁSKY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au, </a:t>
            </a:r>
            <a:r>
              <a:rPr lang="cs-CZ" sz="2400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eu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ou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515473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NAPIŠTE, KTERÉ HLÁSKY SE SKRÝVAJÍ</a:t>
            </a: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 JEDNOTLIVÝMI OKNY.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Okno č. </a:t>
            </a:r>
            <a:r>
              <a:rPr lang="cs-CZ" sz="3200" b="1" smtClean="0">
                <a:latin typeface="Arial" pitchFamily="34" charset="0"/>
                <a:cs typeface="Arial" pitchFamily="34" charset="0"/>
              </a:rPr>
              <a:t>1 ____________________________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Okno č. 2 ____________________________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Okno č. 3 ____________________________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Okno č. 4 ____________________________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Okno č. 5 ____________________________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5268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582736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36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OKNO č.1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H, CH, K, R, D, T, N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03648" y="2924944"/>
            <a:ext cx="5616624" cy="172819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293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96752"/>
            <a:ext cx="618630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OKNO č.2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Ž, Š, Č, Ř, C, J, Ď, Ť, Ň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91680" y="2996952"/>
            <a:ext cx="6048672" cy="165618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064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598195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OKNO č. 3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B, F, L, M, P, S, V, Z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63688" y="2708920"/>
            <a:ext cx="5616624" cy="18722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9588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622600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OKNO č.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4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Á, É, Í, Ó, Ú,Ů, Ý, Í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                                         </a:t>
            </a:r>
            <a:endParaRPr lang="cs-CZ" sz="3600" b="1" dirty="0"/>
          </a:p>
        </p:txBody>
      </p:sp>
      <p:sp>
        <p:nvSpPr>
          <p:cNvPr id="3" name="Obdélník 2"/>
          <p:cNvSpPr/>
          <p:nvPr/>
        </p:nvSpPr>
        <p:spPr>
          <a:xfrm>
            <a:off x="2051720" y="3068960"/>
            <a:ext cx="5760640" cy="158417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525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24744"/>
            <a:ext cx="756316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OKNO č. 5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A, E, I, O, U, Y                         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75656" y="2852936"/>
            <a:ext cx="4896544" cy="18002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6554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64704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4292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932</TotalTime>
  <Words>222</Words>
  <Application>Microsoft Office PowerPoint</Application>
  <PresentationFormat>Předvádění na obrazovce (4:3)</PresentationFormat>
  <Paragraphs>84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Modul</vt:lpstr>
      <vt:lpstr>Prezentace aplikace PowerPoint</vt:lpstr>
      <vt:lpstr>ZVUKOVÁ  STRÁNKA   JAZYKA (šestý ročník)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ZVUKOVÁ  STRÁNKA   JAZYKA</dc:title>
  <dc:creator>OEM</dc:creator>
  <cp:lastModifiedBy>OEM</cp:lastModifiedBy>
  <cp:revision>37</cp:revision>
  <dcterms:created xsi:type="dcterms:W3CDTF">2010-06-29T06:51:26Z</dcterms:created>
  <dcterms:modified xsi:type="dcterms:W3CDTF">2011-11-18T11:12:02Z</dcterms:modified>
</cp:coreProperties>
</file>