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1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57CC"/>
    <a:srgbClr val="38DA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02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49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8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06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415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37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469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52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356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37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864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05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67B9B2-195F-4338-9325-0C58EB2914CE}" type="datetimeFigureOut">
              <a:rPr lang="cs-CZ" smtClean="0"/>
              <a:t>27.8.2011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DED1C-DBB5-492D-AA19-4064A5FE55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559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929444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VY_32_INOVACE_05_Colours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D:\z Hartamy\pics\nadejkov_10_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73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403648" y="404664"/>
            <a:ext cx="5184576" cy="1728192"/>
          </a:xfrm>
          <a:prstGeom prst="wedgeEllipseCallout">
            <a:avLst>
              <a:gd name="adj1" fmla="val 71131"/>
              <a:gd name="adj2" fmla="val 12171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C</a:t>
            </a:r>
            <a:r>
              <a:rPr lang="cs-CZ" sz="6600" b="1" dirty="0" smtClean="0">
                <a:solidFill>
                  <a:srgbClr val="FFFF00"/>
                </a:solidFill>
              </a:rPr>
              <a:t>O</a:t>
            </a:r>
            <a:r>
              <a:rPr lang="cs-CZ" sz="6600" b="1" dirty="0" smtClean="0">
                <a:solidFill>
                  <a:srgbClr val="00B050"/>
                </a:solidFill>
              </a:rPr>
              <a:t>L</a:t>
            </a:r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U</a:t>
            </a:r>
            <a:r>
              <a:rPr lang="cs-CZ" sz="6600" b="1" dirty="0" smtClean="0"/>
              <a:t>R</a:t>
            </a:r>
            <a:r>
              <a:rPr lang="cs-CZ" sz="6600" b="1" dirty="0" smtClean="0">
                <a:solidFill>
                  <a:schemeClr val="accent4">
                    <a:lumMod val="75000"/>
                  </a:schemeClr>
                </a:solidFill>
              </a:rPr>
              <a:t>S</a:t>
            </a:r>
            <a:endParaRPr lang="cs-CZ" sz="6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2267744" y="5013176"/>
            <a:ext cx="6624736" cy="1728192"/>
          </a:xfrm>
          <a:prstGeom prst="wedgeEllipseCallout">
            <a:avLst>
              <a:gd name="adj1" fmla="val -48022"/>
              <a:gd name="adj2" fmla="val -3954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Autor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Andrea Hornová </a:t>
            </a:r>
            <a:r>
              <a:rPr lang="cs-CZ" sz="3200" b="1" dirty="0" err="1" smtClean="0">
                <a:solidFill>
                  <a:srgbClr val="FF0000"/>
                </a:solidFill>
              </a:rPr>
              <a:t>Kajgrová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465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nadejkov_10_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73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51520" y="2606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BLUE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20608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FFF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YELLOW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71059" y="38610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38DA0C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38DA0C"/>
                </a:solidFill>
              </a:rPr>
              <a:t>GREEN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38DA0C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1709" y="5445224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B57CC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B57CC"/>
                </a:solidFill>
              </a:rPr>
              <a:t>PINK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B57CC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228184" y="2606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ORANGE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99584" y="20608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RED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99584" y="38610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bg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WHITE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5445224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BLACK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46522" y="262541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MODRÁ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46522" y="20608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FFF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ŽLUTÁ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50984" y="38610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38DA0C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38DA0C"/>
                </a:solidFill>
              </a:rPr>
              <a:t>ZELENÁ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38DA0C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46522" y="5445224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B57CC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B57CC"/>
                </a:solidFill>
              </a:rPr>
              <a:t>RŮŽOVÁ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B57CC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2682314" y="514569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2682314" y="23128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2690901" y="41130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rgbClr val="38DA0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690901" y="5697252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rgbClr val="FB57C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078358" y="262541"/>
            <a:ext cx="3005810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ORANŽOVÁ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 rot="10800000">
            <a:off x="5688124" y="5126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46522" y="20608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ČERVENÁ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 rot="10800000">
            <a:off x="5632749" y="23128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250984" y="38610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bg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BÍLÁ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10800000">
            <a:off x="5687178" y="41130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258354" y="5445224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ČERNÁ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 rot="10800000">
            <a:off x="5632749" y="5697252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chemeClr val="tx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712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0" presetID="2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8" presetID="2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6" presetID="2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nadejkov_10_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73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251520" y="2606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BLUE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20608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YELLOW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71059" y="38610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GREEN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1709" y="5445224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PINK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228184" y="2606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ORANGE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199584" y="20608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RED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99584" y="38610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WHITE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5445224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BLACK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46522" y="262541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MODRÁ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46522" y="20608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FFF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FFF00"/>
                </a:solidFill>
              </a:rPr>
              <a:t>ŽLUTÁ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50984" y="38610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38DA0C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38DA0C"/>
                </a:solidFill>
              </a:rPr>
              <a:t>ZELENÁ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38DA0C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46522" y="5445224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B57CC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B57CC"/>
                </a:solidFill>
              </a:rPr>
              <a:t>RŮŽOVÁ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B57CC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2682314" y="514569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2682314" y="23128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rgbClr val="FFFF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2690901" y="41130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rgbClr val="38DA0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2690901" y="5697252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rgbClr val="FB57CC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3078358" y="262541"/>
            <a:ext cx="3005810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ORANŽOVÁ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 rot="10800000">
            <a:off x="5688124" y="5126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246522" y="20608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</a:rPr>
              <a:t>ČERVENÁ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 rot="10800000">
            <a:off x="5632749" y="23128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rgbClr val="FF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250984" y="3861048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bg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BÍLÁ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10800000">
            <a:off x="5687178" y="4113076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chemeClr val="bg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258354" y="5445224"/>
            <a:ext cx="2664296" cy="1008112"/>
          </a:xfrm>
          <a:prstGeom prst="roundRect">
            <a:avLst/>
          </a:prstGeom>
          <a:solidFill>
            <a:srgbClr val="00B0F0"/>
          </a:solidFill>
          <a:ln w="76200">
            <a:solidFill>
              <a:schemeClr val="tx1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ČERNÁ</a:t>
            </a:r>
            <a:endParaRPr lang="cs-CZ" sz="4400" b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 rot="10800000">
            <a:off x="5632749" y="5697252"/>
            <a:ext cx="792088" cy="504056"/>
          </a:xfrm>
          <a:prstGeom prst="rightArrow">
            <a:avLst>
              <a:gd name="adj1" fmla="val 50000"/>
              <a:gd name="adj2" fmla="val 82394"/>
            </a:avLst>
          </a:prstGeom>
          <a:solidFill>
            <a:schemeClr val="tx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855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0" presetID="2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48" presetID="2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56" presetID="2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2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z Hartamy\pics\nadejkov_10_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340" y="0"/>
            <a:ext cx="91573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087724" y="64908"/>
            <a:ext cx="5544616" cy="1728192"/>
          </a:xfrm>
          <a:prstGeom prst="wedgeEllipseCallout">
            <a:avLst>
              <a:gd name="adj1" fmla="val 50123"/>
              <a:gd name="adj2" fmla="val 128009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What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colour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is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err="1" smtClean="0">
                <a:solidFill>
                  <a:schemeClr val="tx1"/>
                </a:solidFill>
              </a:rPr>
              <a:t>it</a:t>
            </a:r>
            <a:r>
              <a:rPr lang="cs-CZ" sz="4000" b="1" dirty="0" smtClean="0">
                <a:solidFill>
                  <a:schemeClr val="tx1"/>
                </a:solidFill>
              </a:rPr>
              <a:t>?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1377" y="6093296"/>
            <a:ext cx="792088" cy="648072"/>
          </a:xfrm>
          <a:prstGeom prst="round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901851" y="4221088"/>
            <a:ext cx="792088" cy="648072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41377" y="3212976"/>
            <a:ext cx="792088" cy="648072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888396" y="5157192"/>
            <a:ext cx="792088" cy="648072"/>
          </a:xfrm>
          <a:prstGeom prst="roundRect">
            <a:avLst/>
          </a:prstGeom>
          <a:solidFill>
            <a:srgbClr val="FB57CC"/>
          </a:solidFill>
          <a:ln>
            <a:solidFill>
              <a:schemeClr val="bg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41377" y="4221088"/>
            <a:ext cx="792088" cy="64807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877272" y="6093296"/>
            <a:ext cx="792088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41377" y="5157192"/>
            <a:ext cx="792088" cy="648072"/>
          </a:xfrm>
          <a:prstGeom prst="roundRect">
            <a:avLst/>
          </a:prstGeom>
          <a:solidFill>
            <a:srgbClr val="38DA0C"/>
          </a:solidFill>
          <a:ln>
            <a:solidFill>
              <a:schemeClr val="bg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901851" y="3212976"/>
            <a:ext cx="792088" cy="648072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403648" y="3429000"/>
            <a:ext cx="2304256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blue.</a:t>
            </a:r>
            <a:endParaRPr lang="cs-CZ" sz="25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403648" y="4437112"/>
            <a:ext cx="2304256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white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1403648" y="5373216"/>
            <a:ext cx="2304256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green.</a:t>
            </a:r>
            <a:endParaRPr lang="cs-CZ" sz="25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1403648" y="6309320"/>
            <a:ext cx="2304256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red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5940152" y="3429000"/>
            <a:ext cx="2304256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black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5947048" y="4437112"/>
            <a:ext cx="2304256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orange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947048" y="5373216"/>
            <a:ext cx="2304256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pink.</a:t>
            </a:r>
            <a:endParaRPr lang="cs-CZ" sz="25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5975715" y="6309320"/>
            <a:ext cx="2304256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err="1" smtClean="0"/>
              <a:t>It</a:t>
            </a:r>
            <a:r>
              <a:rPr lang="cs-CZ" sz="2500" dirty="0" smtClean="0"/>
              <a:t> </a:t>
            </a:r>
            <a:r>
              <a:rPr lang="cs-CZ" sz="2500" dirty="0" err="1" smtClean="0"/>
              <a:t>is</a:t>
            </a:r>
            <a:r>
              <a:rPr lang="cs-CZ" sz="2500" dirty="0" smtClean="0"/>
              <a:t> </a:t>
            </a:r>
            <a:r>
              <a:rPr lang="cs-CZ" sz="2500" dirty="0" err="1" smtClean="0"/>
              <a:t>yellow</a:t>
            </a:r>
            <a:r>
              <a:rPr lang="cs-CZ" sz="2500" dirty="0" smtClean="0"/>
              <a:t>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66245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D:\z Hartamy\pics\nadejkov_10_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73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403648" y="404664"/>
            <a:ext cx="5184576" cy="1728192"/>
          </a:xfrm>
          <a:prstGeom prst="wedgeEllipseCallout">
            <a:avLst>
              <a:gd name="adj1" fmla="val 71131"/>
              <a:gd name="adj2" fmla="val 12171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Z</a:t>
            </a:r>
            <a:r>
              <a:rPr lang="cs-CZ" sz="6600" b="1" dirty="0" smtClean="0">
                <a:solidFill>
                  <a:srgbClr val="FFFF00"/>
                </a:solidFill>
              </a:rPr>
              <a:t>D</a:t>
            </a:r>
            <a:r>
              <a:rPr lang="cs-CZ" sz="6600" b="1" dirty="0" smtClean="0">
                <a:solidFill>
                  <a:srgbClr val="00B050"/>
                </a:solidFill>
              </a:rPr>
              <a:t>R</a:t>
            </a:r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6600" b="1" dirty="0" smtClean="0"/>
              <a:t>J</a:t>
            </a:r>
            <a:r>
              <a:rPr lang="cs-CZ" sz="6600" b="1" dirty="0">
                <a:solidFill>
                  <a:schemeClr val="accent4">
                    <a:lumMod val="75000"/>
                  </a:schemeClr>
                </a:solidFill>
              </a:rPr>
              <a:t>E</a:t>
            </a:r>
          </a:p>
        </p:txBody>
      </p:sp>
      <p:sp>
        <p:nvSpPr>
          <p:cNvPr id="7" name="Oválný popisek 6"/>
          <p:cNvSpPr/>
          <p:nvPr/>
        </p:nvSpPr>
        <p:spPr>
          <a:xfrm>
            <a:off x="4139952" y="5013176"/>
            <a:ext cx="4752528" cy="1728192"/>
          </a:xfrm>
          <a:prstGeom prst="wedgeEllipseCallout">
            <a:avLst>
              <a:gd name="adj1" fmla="val -86044"/>
              <a:gd name="adj2" fmla="val -4143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vlastní zdroje</a:t>
            </a:r>
          </a:p>
          <a:p>
            <a:pPr marL="457200" indent="-457200" algn="ctr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zhartamy.wz.cz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129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94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8</cp:revision>
  <dcterms:created xsi:type="dcterms:W3CDTF">2011-08-23T13:18:30Z</dcterms:created>
  <dcterms:modified xsi:type="dcterms:W3CDTF">2011-08-27T07:36:47Z</dcterms:modified>
</cp:coreProperties>
</file>