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8" r:id="rId3"/>
    <p:sldId id="269" r:id="rId4"/>
    <p:sldId id="270" r:id="rId5"/>
    <p:sldId id="275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729" autoAdjust="0"/>
  </p:normalViewPr>
  <p:slideViewPr>
    <p:cSldViewPr>
      <p:cViewPr>
        <p:scale>
          <a:sx n="118" d="100"/>
          <a:sy n="118" d="100"/>
        </p:scale>
        <p:origin x="-7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80503B-D7CD-46E4-A7A4-19D80B469E7B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AF5697-E01C-404A-B599-5F98C8C6647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95208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8AF5697-E01C-404A-B599-5F98C8C6647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dissolve/>
    <p:sndAc>
      <p:stSnd>
        <p:snd r:embed="rId1" name="click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dissolve/>
    <p:sndAc>
      <p:stSnd>
        <p:snd r:embed="rId13" name="click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Hugorme.jpg" TargetMode="External"/><Relationship Id="rId3" Type="http://schemas.openxmlformats.org/officeDocument/2006/relationships/hyperlink" Target="http://cs.wikipedia.org/wiki/Soubor:Viperaberus1.jpg" TargetMode="External"/><Relationship Id="rId7" Type="http://schemas.openxmlformats.org/officeDocument/2006/relationships/hyperlink" Target="http://en.wikipedia.org/wiki/File:Loch_Shin_adder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en.wikipedia.org/wiki/File:Vipera_berus.jpg" TargetMode="External"/><Relationship Id="rId5" Type="http://schemas.openxmlformats.org/officeDocument/2006/relationships/hyperlink" Target="http://en.wikipedia.org/wiki/File:Crotalus_skull.jpg" TargetMode="External"/><Relationship Id="rId10" Type="http://schemas.openxmlformats.org/officeDocument/2006/relationships/image" Target="../media/image10.wmf"/><Relationship Id="rId4" Type="http://schemas.openxmlformats.org/officeDocument/2006/relationships/hyperlink" Target="http://cs.wikipedia.org/wiki/Soubor:Viperaberus2.jpg" TargetMode="External"/><Relationship Id="rId9" Type="http://schemas.openxmlformats.org/officeDocument/2006/relationships/hyperlink" Target="http://en.wikipedia.org/wiki/File:ViperaBerusFang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420888"/>
            <a:ext cx="8229600" cy="3960440"/>
          </a:xfrm>
          <a:solidFill>
            <a:srgbClr val="92D050"/>
          </a:solidFill>
        </p:spPr>
        <p:txBody>
          <a:bodyPr anchor="t">
            <a:normAutofit/>
          </a:bodyPr>
          <a:lstStyle/>
          <a:p>
            <a:pPr algn="l"/>
            <a:r>
              <a:rPr lang="cs-CZ" sz="1400" b="1" dirty="0" smtClean="0"/>
              <a:t>                                                                                 EU PENÍZE ŠKOLÁM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  </a:t>
            </a:r>
            <a:r>
              <a:rPr lang="cs-CZ" sz="1400" b="1" dirty="0" smtClean="0"/>
              <a:t>Zlepšení podmínek pro vzdělávání na základních školách </a:t>
            </a:r>
            <a:r>
              <a:rPr lang="cs-CZ" sz="1400" dirty="0" smtClean="0"/>
              <a:t/>
            </a:r>
            <a:br>
              <a:rPr lang="cs-CZ" sz="1400" dirty="0" smtClean="0"/>
            </a:br>
            <a:r>
              <a:rPr lang="cs-CZ" sz="1400" dirty="0" smtClean="0"/>
              <a:t>                                          </a:t>
            </a:r>
            <a:r>
              <a:rPr lang="cs-CZ" sz="1400" b="1" dirty="0" smtClean="0"/>
              <a:t>Operačního programu Vzdělání pro konkurenceschopnost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/>
              <a:t>Číslo a název klíčové aktivity:                                                                      </a:t>
            </a:r>
            <a:r>
              <a:rPr lang="cs-CZ" sz="1200" b="1" dirty="0" smtClean="0"/>
              <a:t>V/2 Inovace a zkvalitnění výuky v oblasti přírodních věd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Číslo DUM:	                                                                                               VY_52_INOVACE_PR.4R.1C.05</a:t>
            </a:r>
            <a:br>
              <a:rPr lang="cs-CZ" sz="1200" dirty="0" smtClean="0"/>
            </a:b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Jméno autora:			                                          Mgr. Daniela Ševčíková</a:t>
            </a:r>
            <a:br>
              <a:rPr lang="cs-CZ" sz="1200" dirty="0" smtClean="0"/>
            </a:br>
            <a:r>
              <a:rPr lang="cs-CZ" sz="1200" dirty="0" smtClean="0"/>
              <a:t>Datum (období) vytvoření DUM:                                                                duben až  květen 2013</a:t>
            </a:r>
            <a:br>
              <a:rPr lang="cs-CZ" sz="1200" dirty="0" smtClean="0"/>
            </a:br>
            <a:r>
              <a:rPr lang="cs-CZ" sz="1200" dirty="0" smtClean="0"/>
              <a:t>Ročník: 			                                          4.</a:t>
            </a:r>
            <a:br>
              <a:rPr lang="cs-CZ" sz="1200" dirty="0" smtClean="0"/>
            </a:br>
            <a:r>
              <a:rPr lang="cs-CZ" sz="1200" dirty="0" smtClean="0"/>
              <a:t>Vzdělávací oblast:		                                          Člověk a jeho svět        		</a:t>
            </a:r>
            <a:br>
              <a:rPr lang="cs-CZ" sz="1200" dirty="0" smtClean="0"/>
            </a:br>
            <a:r>
              <a:rPr lang="cs-CZ" sz="1200" dirty="0" smtClean="0"/>
              <a:t>Vzdělávací obor:		                                          Přírodověda</a:t>
            </a:r>
            <a:br>
              <a:rPr lang="cs-CZ" sz="1200" dirty="0" smtClean="0"/>
            </a:br>
            <a:r>
              <a:rPr lang="cs-CZ" sz="1200" dirty="0" smtClean="0"/>
              <a:t>Klíčová slova                                                                                                  zmije obecná, uštknutí, jedové váčky, živorodost,plaz</a:t>
            </a:r>
            <a:br>
              <a:rPr lang="cs-CZ" sz="1200" dirty="0" smtClean="0"/>
            </a:br>
            <a:r>
              <a:rPr lang="cs-CZ" sz="1200" dirty="0" smtClean="0"/>
              <a:t>Anotace:                                                                                                         Žáci se seznámí se zástupcem plazů- zmijí obecnou,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s jejím způsobem života, jejím rozmnožováním,  s tím, </a:t>
            </a:r>
            <a:br>
              <a:rPr lang="cs-CZ" sz="1200" dirty="0" smtClean="0"/>
            </a:br>
            <a:r>
              <a:rPr lang="cs-CZ" sz="1200" dirty="0"/>
              <a:t> </a:t>
            </a:r>
            <a:r>
              <a:rPr lang="cs-CZ" sz="1200" dirty="0" smtClean="0"/>
              <a:t>                                                                                                                        čím se živí.</a:t>
            </a:r>
            <a:br>
              <a:rPr lang="cs-CZ" sz="1200" dirty="0" smtClean="0"/>
            </a:br>
            <a:r>
              <a:rPr lang="cs-CZ" sz="1200" dirty="0" smtClean="0"/>
              <a:t>                                   </a:t>
            </a:r>
            <a:br>
              <a:rPr lang="cs-CZ" sz="1200" dirty="0" smtClean="0"/>
            </a:br>
            <a:r>
              <a:rPr lang="cs-CZ" sz="1200" dirty="0" smtClean="0"/>
              <a:t>Druh učebního materiálu:                                                                           Prezentace PowerPoint</a:t>
            </a:r>
            <a:br>
              <a:rPr lang="cs-CZ" sz="1200" dirty="0" smtClean="0"/>
            </a:br>
            <a:r>
              <a:rPr lang="cs-CZ" sz="1200" dirty="0" smtClean="0"/>
              <a:t>Očekávaný výstup:                                                                                        Žáci znají  pojem plaz, mají znalosti o zmiji obecné, ví, čím </a:t>
            </a:r>
            <a:br>
              <a:rPr lang="cs-CZ" sz="1200" dirty="0" smtClean="0"/>
            </a:br>
            <a:r>
              <a:rPr lang="cs-CZ" sz="1200" dirty="0" smtClean="0"/>
              <a:t>                                                                                                                         se živí a jaký je způsob jejího života.</a:t>
            </a:r>
            <a:endParaRPr lang="cs-CZ" sz="1200" dirty="0"/>
          </a:p>
        </p:txBody>
      </p:sp>
      <p:pic>
        <p:nvPicPr>
          <p:cNvPr id="5" name="Picture 5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60648"/>
            <a:ext cx="2295525" cy="295275"/>
          </a:xfrm>
          <a:prstGeom prst="rect">
            <a:avLst/>
          </a:prstGeom>
          <a:noFill/>
        </p:spPr>
      </p:pic>
      <p:pic>
        <p:nvPicPr>
          <p:cNvPr id="6" name="Obrázek 5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620688"/>
            <a:ext cx="7200800" cy="1638300"/>
          </a:xfrm>
          <a:prstGeom prst="rect">
            <a:avLst/>
          </a:prstGeom>
          <a:solidFill>
            <a:srgbClr val="FFFFFF"/>
          </a:solidFill>
        </p:spPr>
      </p:pic>
    </p:spTree>
  </p:cSld>
  <p:clrMapOvr>
    <a:masterClrMapping/>
  </p:clrMapOvr>
  <p:transition spd="slow">
    <p:dissolve/>
    <p:sndAc>
      <p:stSnd>
        <p:snd r:embed="rId3" name="click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/>
              <a:t>Zmije obecná</a:t>
            </a:r>
            <a:endParaRPr lang="cs-CZ" sz="6600" b="1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700808"/>
            <a:ext cx="5856651" cy="4392488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332656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>
                <a:solidFill>
                  <a:srgbClr val="C00000"/>
                </a:solidFill>
              </a:rPr>
              <a:t>Zmije obecná</a:t>
            </a:r>
            <a:r>
              <a:rPr lang="cs-CZ" sz="4400" b="1" dirty="0" smtClean="0">
                <a:solidFill>
                  <a:srgbClr val="C00000"/>
                </a:solidFill>
              </a:rPr>
              <a:t>  </a:t>
            </a:r>
            <a:r>
              <a:rPr lang="cs-CZ" sz="3600" b="1" dirty="0" smtClean="0"/>
              <a:t>je zástupcem plazů. </a:t>
            </a:r>
            <a:r>
              <a:rPr lang="cs-CZ" sz="2800" b="1" dirty="0" smtClean="0"/>
              <a:t>Patří mezi noční živočichy.</a:t>
            </a:r>
          </a:p>
          <a:p>
            <a:pPr algn="ctr"/>
            <a:r>
              <a:rPr lang="cs-CZ" sz="2800" b="1" dirty="0" smtClean="0"/>
              <a:t>Pohybuje se plazením</a:t>
            </a:r>
            <a:r>
              <a:rPr lang="cs-CZ" sz="3600" b="1" dirty="0" smtClean="0"/>
              <a:t>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95536" y="5013176"/>
            <a:ext cx="84249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Barvu mívá šedou, hnědou nebo černou.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Od hlavy k ocasu se táhne klikatá čára.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Žije samotářsky. Je živorodá.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rgbClr val="FF0000"/>
                </a:solidFill>
              </a:rPr>
              <a:t>O svá mláďata se nestará.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194" y="2186548"/>
            <a:ext cx="3901981" cy="29264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08004" y="2186548"/>
            <a:ext cx="3798578" cy="2926485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188640"/>
            <a:ext cx="799288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</a:rPr>
              <a:t>V případě ohrožení zmije kousne – uštkne a vypustí z jedových váčků do těla protivníka jed.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276872"/>
            <a:ext cx="374441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</a:rPr>
              <a:t>Uštkne ale jen v případě, 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 když je ohrožena.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Loví drobné hlodavce.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rgbClr val="0070C0"/>
              </a:solidFill>
            </a:endParaRPr>
          </a:p>
          <a:p>
            <a:r>
              <a:rPr lang="cs-CZ" sz="2400" b="1" dirty="0" smtClean="0">
                <a:solidFill>
                  <a:srgbClr val="0070C0"/>
                </a:solidFill>
              </a:rPr>
              <a:t>Může spolknout i mnohem větší kořist, než je velikost její hlavy.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rgbClr val="0070C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00856"/>
            <a:ext cx="4224469" cy="31683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7105" y="4907240"/>
            <a:ext cx="2143416" cy="1686154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39552" y="548680"/>
            <a:ext cx="79928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Tělo je kryto zrohovatělou kůží.</a:t>
            </a:r>
            <a:endParaRPr lang="cs-CZ" sz="4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772816"/>
            <a:ext cx="4819600" cy="36147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204864"/>
            <a:ext cx="3608366" cy="2629597"/>
          </a:xfrm>
          <a:prstGeom prst="rect">
            <a:avLst/>
          </a:prstGeom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5661248"/>
            <a:ext cx="8820471" cy="792088"/>
          </a:xfrm>
        </p:spPr>
        <p:txBody>
          <a:bodyPr/>
          <a:lstStyle/>
          <a:p>
            <a:pPr algn="ctr"/>
            <a:r>
              <a:rPr lang="cs-CZ" dirty="0" smtClean="0"/>
              <a:t>KONEC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67544" y="332657"/>
            <a:ext cx="8352928" cy="4032447"/>
          </a:xfrm>
        </p:spPr>
        <p:txBody>
          <a:bodyPr anchor="t">
            <a:normAutofit/>
          </a:bodyPr>
          <a:lstStyle/>
          <a:p>
            <a:r>
              <a:rPr lang="cs-CZ" sz="1400" dirty="0" smtClean="0"/>
              <a:t> 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Zdroje, obrázky, citace:</a:t>
            </a:r>
            <a:endParaRPr lang="cs-CZ" sz="1600" dirty="0" smtClean="0">
              <a:solidFill>
                <a:schemeClr val="tx1"/>
              </a:solidFill>
            </a:endParaRPr>
          </a:p>
          <a:p>
            <a:r>
              <a:rPr lang="cs-CZ" sz="1600" dirty="0" smtClean="0">
                <a:solidFill>
                  <a:schemeClr val="tx1"/>
                </a:solidFill>
              </a:rPr>
              <a:t>Autorem materiálu  je Mgr. Daniela Ševčíková, pokud není níže uvedeno jinak.</a:t>
            </a:r>
          </a:p>
          <a:p>
            <a:r>
              <a:rPr lang="cs-CZ" sz="1600" dirty="0" smtClean="0">
                <a:solidFill>
                  <a:schemeClr val="tx1"/>
                </a:solidFill>
              </a:rPr>
              <a:t>Použity obrázky sady MS Office.</a:t>
            </a:r>
          </a:p>
          <a:p>
            <a:r>
              <a:rPr lang="cs-CZ" sz="1600" b="1" dirty="0" smtClean="0">
                <a:solidFill>
                  <a:schemeClr val="tx1"/>
                </a:solidFill>
              </a:rPr>
              <a:t>Internetové zdroje:</a:t>
            </a:r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cs.wikipedia.org/wiki/Soubor:Viperaberus1.jpg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cs.wikipedia.org/wiki/Soubor:Viperaberus2.jpg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en.wikipedia.org/wiki/File:Crotalus_skull.jpg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en.wikipedia.org/wiki/File:Vipera_berus.jpg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en.wikipedia.org/wiki/File:Loch_Shin_adder.JPG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en.wikipedia.org/wiki/File:Hugorme.jpg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http://en.wikipedia.org/wiki/File:ViperaBerusFang.JPG</a:t>
            </a:r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600" b="1" dirty="0" smtClean="0">
              <a:solidFill>
                <a:schemeClr val="tx1"/>
              </a:solidFill>
            </a:endParaRPr>
          </a:p>
          <a:p>
            <a:endParaRPr lang="cs-CZ" sz="1400" u="sng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pic>
        <p:nvPicPr>
          <p:cNvPr id="1026" name="Picture 2" descr="C:\Users\Berda\AppData\Local\Microsoft\Windows\Temporary Internet Files\Content.IE5\53U1TOIQ\MC900435276[1].wmf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12976"/>
            <a:ext cx="4309889" cy="2432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dissolve/>
    <p:sndAc>
      <p:stSnd>
        <p:snd r:embed="rId2" name="click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Y_12_INOVACE_NS.1R.1C.0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148</TotalTime>
  <Words>103</Words>
  <Application>Microsoft Office PowerPoint</Application>
  <PresentationFormat>Předvádění na obrazovce (4:3)</PresentationFormat>
  <Paragraphs>34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VY_12_INOVACE_NS.1R.1C.01</vt:lpstr>
      <vt:lpstr>                                                                                 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V/2 Inovace a zkvalitnění výuky v oblasti přírodních věd Číslo DUM:                                                                                                VY_52_INOVACE_PR.4R.1C.05  Jméno autora:                                             Mgr. Daniela Ševčíková Datum (období) vytvoření DUM:                                                                duben až  květen 2013 Ročník:                                              4. Vzdělávací oblast:                                            Člověk a jeho svět           Vzdělávací obor:                                            Přírodověda Klíčová slova                                                                                                  zmije obecná, uštknutí, jedové váčky, živorodost,plaz Anotace:                                                                                                         Žáci se seznámí se zástupcem plazů- zmijí obecnou,                                                                                                                           s jejím způsobem života, jejím rozmnožováním,  s tím,                                                                                                                           čím se živí.                                     Druh učebního materiálu:                                                                           Prezentace PowerPoint Očekávaný výstup:                                                                                        Žáci znají  pojem plaz, mají znalosti o zmiji obecné, ví, čím                                                                                                                           se živí a jaký je způsob jejího života.</vt:lpstr>
      <vt:lpstr>Zmije obecná</vt:lpstr>
      <vt:lpstr>Prezentace aplikace PowerPoint</vt:lpstr>
      <vt:lpstr>Prezentace aplikace PowerPoint</vt:lpstr>
      <vt:lpstr>Prezentace aplikace PowerPoint</vt:lpstr>
      <vt:lpstr>KONEC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 PENÍZE ŠKOLÁM                                             Zlepšení podmínek pro vzdělávání na základních školách                                            Operačního programu Vzdělání pro konkurenceschopnost   Číslo a název klíčové aktivity:                                                                      III/2 Inovace a zkvalitnění výuky prostřednictvím ICT Číslo DUM:                                                                                                VY_32_INOVACE_NS.1R.1C.01  Jméno autora:                                             Mgr. Daniela Ševčíková Datum (období) vytvoření DUM:                                                                duben až  květen  2013 Ročník:                                              1. Vzdělávací oblast:                                            Člověk a jeho svět           Vzdělávací obor:                                            Náš svět Klíčová slova                                                                                                  lidské tělo , hlava, krk, trup, horní a dolní končetiny Anotace:                                                                                                         Žáci se naučí rozeznávat jednotlivé části těla.                                     Druh učebního materiálu:                                                                           Prezentace PowerPoint Očekávaný výstup:                                                                                        Žáci znají jednotlivé části těla, znají jejich funkci.</dc:title>
  <dc:creator>Jirka</dc:creator>
  <cp:lastModifiedBy>Bernard Neuwirth</cp:lastModifiedBy>
  <cp:revision>39</cp:revision>
  <dcterms:created xsi:type="dcterms:W3CDTF">2013-09-21T00:09:44Z</dcterms:created>
  <dcterms:modified xsi:type="dcterms:W3CDTF">2013-11-18T18:23:00Z</dcterms:modified>
</cp:coreProperties>
</file>