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80" r:id="rId5"/>
    <p:sldId id="281" r:id="rId6"/>
    <p:sldId id="27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D83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25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DutchWildCarpCyprinusCarpio_2857x1356.JPG" TargetMode="External"/><Relationship Id="rId3" Type="http://schemas.openxmlformats.org/officeDocument/2006/relationships/hyperlink" Target="http://cs.wikipedia.org/wiki/Soubor:Common_carp.jpg" TargetMode="External"/><Relationship Id="rId7" Type="http://schemas.openxmlformats.org/officeDocument/2006/relationships/hyperlink" Target="http://cs.wikipedia.org/wiki/Soubor:2x_kapr_obecn%C3%B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en.wikipedia.org/wiki/File:Cyprinus_carpio.jpeg" TargetMode="External"/><Relationship Id="rId5" Type="http://schemas.openxmlformats.org/officeDocument/2006/relationships/hyperlink" Target="http://cs.wikipedia.org/wiki/Soubor:Carpfish.jpg" TargetMode="External"/><Relationship Id="rId4" Type="http://schemas.openxmlformats.org/officeDocument/2006/relationships/hyperlink" Target="http://cs.wikipedia.org/wiki/Soubor:Caprinus_carpio_Prague_Vltava_1.jpg" TargetMode="External"/><Relationship Id="rId9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348880"/>
            <a:ext cx="8229600" cy="4104456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r>
              <a:rPr lang="cs-CZ" sz="1200" b="1" dirty="0" smtClean="0"/>
              <a:t>                                                                                                              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>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VY_52_INOVACE_PR.4R.1C.07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ryby, kapr obecný, šupiny, jikry, mlíčí, skřele, žábry, tření ryb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Žáci  se seznámí se zástupcem ryb- kaprem obecným, stavbou jeho těla,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způsobem života, rozmnožováním.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Žáci mají základní znalosti o rybách, o jejich zástupci- kapru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obecném, o stavbě jeho těla, rozmnožování , způsobu jeho života.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692696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KAPR OBECNÝ</a:t>
            </a:r>
            <a:endParaRPr lang="cs-CZ" sz="8000" b="1" dirty="0">
              <a:solidFill>
                <a:srgbClr val="C000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607" y="1988840"/>
            <a:ext cx="8280920" cy="3219208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 anchor="t">
            <a:norm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KAPR OBECNÝ PATŘÍ MEZI RYBY.</a:t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3200" b="1" dirty="0" smtClean="0"/>
              <a:t>Tělo má pokryto šupinami.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501008"/>
            <a:ext cx="7128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Byl však vyšlechtěn i kapr, který je jen částečně šupinatý nebo lysý.</a:t>
            </a:r>
            <a:endParaRPr lang="cs-CZ" sz="3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1489428"/>
            <a:ext cx="2664296" cy="199822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509120"/>
            <a:ext cx="4198285" cy="2041416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Je dokonale přizbůsoben životu ve vodě. Dýchá žábrami kyslík obsažený ve vodě. Živí se rostlinnou i živočišnou potravou – je všežravec. Má ploutve, které mu umožňují pohyb.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013176"/>
            <a:ext cx="77048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Samička kapra klade vajíčka – jikry. Sameček je oplodní mlíčím. Říkáme tomu, že se ryby třou.</a:t>
            </a:r>
            <a:endParaRPr lang="cs-CZ" sz="32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743788"/>
            <a:ext cx="1512168" cy="207620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514600"/>
            <a:ext cx="3379440" cy="253458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420888"/>
            <a:ext cx="4876800" cy="210312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/>
          </a:bodyPr>
          <a:lstStyle/>
          <a:p>
            <a:r>
              <a:rPr lang="cs-CZ" b="1" dirty="0" smtClean="0"/>
              <a:t>Tělo kapra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148478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Hřbetní ploutev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24208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Ocasní ploutev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465313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Řitní ploutev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522920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Dvě břišní ploutve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49411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Dvě prsní ploutve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19888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Skřele - žábra</a:t>
            </a:r>
            <a:endParaRPr lang="cs-CZ" b="1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2051720" y="2276872"/>
            <a:ext cx="1008112" cy="12241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5292080" y="1772816"/>
            <a:ext cx="576064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6516216" y="2708920"/>
            <a:ext cx="864096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5796136" y="4149080"/>
            <a:ext cx="1656184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 flipV="1">
            <a:off x="4499992" y="4437112"/>
            <a:ext cx="1512168" cy="72008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3131840" y="3933056"/>
            <a:ext cx="504056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052736"/>
            <a:ext cx="8229600" cy="3168352"/>
          </a:xfrm>
        </p:spPr>
        <p:txBody>
          <a:bodyPr>
            <a:normAutofit fontScale="90000"/>
          </a:bodyPr>
          <a:lstStyle/>
          <a:p>
            <a:pPr algn="l"/>
            <a:r>
              <a:rPr lang="cs-CZ" sz="1800" b="1" dirty="0" smtClean="0"/>
              <a:t>Zdroje, obrázky, citace: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Autorem materiálu je Mgr. Daniela Ševčíková, pokud není níže uvedeno jinak.</a:t>
            </a:r>
            <a:br>
              <a:rPr lang="cs-CZ" sz="1800" dirty="0" smtClean="0"/>
            </a:br>
            <a:r>
              <a:rPr lang="cs-CZ" sz="1800" dirty="0" smtClean="0"/>
              <a:t>Použity obrázky sady MS Office.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Internetové zdroje:</a:t>
            </a:r>
            <a:br>
              <a:rPr lang="cs-CZ" sz="1800" b="1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cs.wikipedia.org/wiki/Soubor:Common_carp.jpg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4"/>
              </a:rPr>
              <a:t>http://cs.wikipedia.org/wiki/Soubor:Caprinus_carpio_Prague_Vltava_1.jpg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200" dirty="0">
                <a:hlinkClick r:id="rId5"/>
              </a:rPr>
              <a:t>http://cs.wikipedia.org/wiki/Soubor:Carpfish.jpg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en.wikipedia.org/wiki/File:Cyprinus_carpio.jpeg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7"/>
              </a:rPr>
              <a:t>http://cs.wikipedia.org/wiki/Soubor:2x_kapr_obecn%C3%BD.jpg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200" dirty="0">
                <a:hlinkClick r:id="rId8"/>
              </a:rPr>
              <a:t>http://en.wikipedia.org/wiki/File:DutchWildCarpCyprinusCarpio_2857x1356.JPG</a:t>
            </a: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u="sng" dirty="0" smtClean="0"/>
              <a:t/>
            </a:r>
            <a:br>
              <a:rPr lang="cs-CZ" sz="1400" u="sng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5229200"/>
            <a:ext cx="4392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Konec</a:t>
            </a:r>
            <a:endParaRPr lang="cs-CZ" sz="6000" b="1" dirty="0"/>
          </a:p>
        </p:txBody>
      </p:sp>
      <p:pic>
        <p:nvPicPr>
          <p:cNvPr id="1026" name="Picture 2" descr="C:\Users\Berda\AppData\Local\Microsoft\Windows\Temporary Internet Files\Content.IE5\JL4NPEBK\MC9001007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910" y="3356992"/>
            <a:ext cx="2858139" cy="1970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ircl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VY_12_INOVACE_NS.1R.1C.03</Template>
  <TotalTime>135</TotalTime>
  <Words>102</Words>
  <Application>Microsoft Office PowerPoint</Application>
  <PresentationFormat>Předvádění na obrazovce (4:3)</PresentationFormat>
  <Paragraphs>15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VY_12_INOVACE_NS.1R.1C.03</vt:lpstr>
      <vt:lpstr>                                                                                  EU PENÍZE ŠKOLÁM                                              Zlepšení podmínek pro vzdělávání na základních školách                                              Operačního programu Vzdělání pro konkurenceschopnost                                                                                                                       Číslo a název klíčové aktivity:                                                                 V/2 Inovace a zkvalitnění výuky v oblasti přírodních věd                                                               Číslo DUM:                                                                                         VY_52_INOVACE_PR.4R.1C.07 Jméno autora:                                 Mgr. Daniela Ševčíková Datum (období) vytvoření DUM:                                                           duben až  květen  2013 Ročník:                                  4. Vzdělávací oblast:                                Člověk a jeho svět   Vzdělávací obor:                                Přírodověda Klíčová slova:                                                                                             ryby, kapr obecný, šupiny, jikry, mlíčí, skřele, žábry, tření ryb Anotace:                                                                                                     Žáci  se seznámí se zástupcem ryb- kaprem obecným, stavbou jeho těla,                                                                                                                       způsobem života, rozmnožováním.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Druh učebního materiálu:                                                                        Prezentace PowerPoint Očekávaný výstup:                                                                                    Žáci mají základní znalosti o rybách, o jejich zástupci- kapru                                                                                                                       obecném, o stavbě jeho těla, rozmnožování , způsobu jeho života. </vt:lpstr>
      <vt:lpstr>KAPR OBECNÝ</vt:lpstr>
      <vt:lpstr>KAPR OBECNÝ PATŘÍ MEZI RYBY. Tělo má pokryto šupinami.</vt:lpstr>
      <vt:lpstr>Je dokonale přizbůsoben životu ve vodě. Dýchá žábrami kyslík obsažený ve vodě. Živí se rostlinnou i živočišnou potravou – je všežravec. Má ploutve, které mu umožňují pohyb.</vt:lpstr>
      <vt:lpstr>Tělo kapra</vt:lpstr>
      <vt:lpstr>Zdroje, obrázky, citace: Autorem materiálu je Mgr. Daniela Ševčíková, pokud není níže uvedeno jinak. Použity obrázky sady MS Office.  Internetové zdroje:  http://cs.wikipedia.org/wiki/Soubor:Common_carp.jpg http://cs.wikipedia.org/wiki/Soubor:Caprinus_carpio_Prague_Vltava_1.jpg http://cs.wikipedia.org/wiki/Soubor:Carpfish.jpg http://en.wikipedia.org/wiki/File:Cyprinus_carpio.jpeg http://cs.wikipedia.org/wiki/Soubor:2x_kapr_obecn%C3%BD.jpg http://en.wikipedia.org/wiki/File:DutchWildCarpCyprinusCarpio_2857x1356.JPG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PENĂŤZE Ĺ KOLĂM                                              ZlepĹˇenĂ­ podmĂ­nek pro vzdÄ›lĂˇvĂˇnĂ­ na zĂˇkladnĂ­ch ĹˇkolĂˇch                                              OperaÄŤnĂ­ho programu VzdÄ›lĂˇnĂ­ pro konkurenceschopnost Â  ÄŚĂ­slo a nĂˇzev klĂ­ÄŤovĂ© aktivity:                                                                 III/2 Inovace a zkvalitnÄ›nĂ­ vĂ˝uky prostĹ™ednictvĂ­m ICT ÄŚĂ­slo DUM:                                                                                         VY_32_INOVACE_NS.1R.1C.01 JmĂ©no autora:                                 Mgr. Daniela Ĺ evÄŤĂ­kovĂˇ Datum (obdobĂ­) vytvoĹ™enĂ­ DUM:                                                           duben aĹľ  kvÄ›ten  2013 RoÄŤnĂ­k:                                  1. VzdÄ›lĂˇvacĂ­ oblast:                                ÄŚlovÄ›k a jeho svÄ›t   VzdÄ›lĂˇvacĂ­ obor:                                NĂˇĹˇ svÄ›t KlĂ­ÄŤovĂˇ slova:                                                                                             mÄ›sĂ­ce v roce, jejich poĹ™adĂ­, jak jdou za sebou,kalendĂˇĹ™ Anotace:                                                                                                     Ĺ˝Ăˇci se uÄŤĂ­ zĂˇbavnou formou mÄ›sĂ­ce v roce, jejich poĹ™adĂ­,                                                                                                                       seznamujĂ­  se s kalendĂˇĹ™em.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Druh uÄŤebnĂ­ho materiĂˇlu:                                                                        Prezentace PowerPoint OÄŤekĂˇvanĂ˝ vĂ˝stup:                                                                                    Ĺ˝Ăˇci umĂ­  pojmenovat mÄ›sĂ­ce v roce, znajĂ­ jejich poĹ™adĂ­, jak jdou za sebou,</dc:title>
  <dc:creator>Jirka</dc:creator>
  <cp:lastModifiedBy>Bernard Neuwirth</cp:lastModifiedBy>
  <cp:revision>35</cp:revision>
  <dcterms:created xsi:type="dcterms:W3CDTF">2013-09-21T00:12:29Z</dcterms:created>
  <dcterms:modified xsi:type="dcterms:W3CDTF">2013-11-18T19:20:09Z</dcterms:modified>
</cp:coreProperties>
</file>