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7" r:id="rId8"/>
    <p:sldId id="274" r:id="rId9"/>
    <p:sldId id="275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0AE96-2C6F-40FB-AC2A-654DDFA32C92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46AF6-E0C4-427B-A2FA-0E394FE4A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VY_22_INOVACE_06_</a:t>
            </a:r>
            <a:r>
              <a:rPr lang="cs-CZ" sz="1600" dirty="0" err="1" smtClean="0"/>
              <a:t>Pyramids</a:t>
            </a:r>
            <a:r>
              <a:rPr lang="cs-CZ" sz="1600" dirty="0" smtClean="0"/>
              <a:t> - part 1_hz1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17.11.2013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pyramida, sfinga, Egypt</a:t>
            </a:r>
            <a:r>
              <a:rPr lang="cs-CZ" sz="1600" b="1" dirty="0" smtClean="0"/>
              <a:t>, poušť.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 pyramid </a:t>
            </a:r>
            <a:r>
              <a:rPr lang="cs-CZ" sz="1600" dirty="0" smtClean="0"/>
              <a:t> a okolí v </a:t>
            </a:r>
            <a:r>
              <a:rPr lang="cs-CZ" sz="1600" dirty="0" smtClean="0"/>
              <a:t>Egyptě.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Pyramids</a:t>
            </a:r>
            <a:r>
              <a:rPr lang="cs-CZ" dirty="0" smtClean="0"/>
              <a:t> – part 1.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53034" r="45265"/>
          <a:stretch>
            <a:fillRect/>
          </a:stretch>
        </p:blipFill>
        <p:spPr bwMode="auto">
          <a:xfrm>
            <a:off x="785786" y="1571612"/>
            <a:ext cx="7572428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Pyramids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en-US" sz="2400" dirty="0" smtClean="0"/>
              <a:t> during a trip through Cairo.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Pyramids should serve as stairs to heaven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8143932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pyramids are the most famous symbol of the afterlife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285860"/>
            <a:ext cx="571504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camel</a:t>
            </a:r>
            <a:r>
              <a:rPr lang="cs-CZ" sz="2400" dirty="0" smtClean="0"/>
              <a:t>,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en-US" sz="2400" dirty="0" smtClean="0"/>
              <a:t>can </a:t>
            </a:r>
            <a:r>
              <a:rPr lang="cs-CZ" sz="2400" dirty="0" smtClean="0"/>
              <a:t>také a </a:t>
            </a:r>
            <a:r>
              <a:rPr lang="cs-CZ" sz="2400" dirty="0" err="1" smtClean="0"/>
              <a:t>photo</a:t>
            </a:r>
            <a:r>
              <a:rPr lang="en-US" sz="2400" dirty="0" smtClean="0"/>
              <a:t>, but it costs money.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Giza are three main pyramids, here is the entrance to the pyramid.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00174"/>
            <a:ext cx="757242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Sphinx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792961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</a:t>
            </a:r>
            <a:r>
              <a:rPr lang="en-US" sz="2400" dirty="0" err="1" smtClean="0"/>
              <a:t>ometime</a:t>
            </a:r>
            <a:r>
              <a:rPr lang="en-US" sz="2400" dirty="0" smtClean="0"/>
              <a:t> during the 11 to 15 century came on his nose.</a:t>
            </a:r>
            <a:endParaRPr lang="cs-CZ" sz="2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428736"/>
            <a:ext cx="800105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118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VY_22_INOVACE_06_Pyramids - part 1_hz1 Číslo projektu: CZ 1.07/1.4.00/21.3355 Autor: Mgr. Zdena Hanušová Datum tvorby: 17.11.2013 Cílový ročník: 7. ročník Vzdělávací oblast: Anglický jazyk Klíčové slovo: pyramida, sfinga, Egypt, poušť. Anotace: Prezentace fotografií  pyramid  a okolí v Egyptě.</vt:lpstr>
      <vt:lpstr>Pyramids – part 1.</vt:lpstr>
      <vt:lpstr>Pyramids you can see during a trip through Cairo.</vt:lpstr>
      <vt:lpstr>Pyramids should serve as stairs to heaven.</vt:lpstr>
      <vt:lpstr>The pyramids are the most famous symbol of the afterlife.</vt:lpstr>
      <vt:lpstr>The camel, you can také a photo, but it costs money.</vt:lpstr>
      <vt:lpstr>In Giza are three main pyramids, here is the entrance to the pyramid.</vt:lpstr>
      <vt:lpstr>Sphinx.</vt:lpstr>
      <vt:lpstr>Sometime during the 11 to 15 century came on his nose.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3</cp:revision>
  <dcterms:created xsi:type="dcterms:W3CDTF">2013-10-10T14:45:48Z</dcterms:created>
  <dcterms:modified xsi:type="dcterms:W3CDTF">2013-11-18T18:02:44Z</dcterms:modified>
</cp:coreProperties>
</file>