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8" r:id="rId5"/>
    <p:sldId id="259" r:id="rId6"/>
    <p:sldId id="261" r:id="rId7"/>
    <p:sldId id="262" r:id="rId8"/>
    <p:sldId id="263" r:id="rId9"/>
    <p:sldId id="264" r:id="rId10"/>
    <p:sldId id="26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29DF0-37E6-4C14-96A2-A4484E290001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970B3-724F-4F2E-A62E-880C1008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VY_22_INOVACE_07_</a:t>
            </a:r>
            <a:r>
              <a:rPr lang="cs-CZ" sz="1600" dirty="0" err="1" smtClean="0"/>
              <a:t>Pyramids</a:t>
            </a:r>
            <a:r>
              <a:rPr lang="cs-CZ" sz="1600" dirty="0" smtClean="0"/>
              <a:t> - part 2_hz1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17.11.2013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pyramida, </a:t>
            </a:r>
            <a:r>
              <a:rPr lang="cs-CZ" sz="1600" b="1" dirty="0" smtClean="0"/>
              <a:t>sfinga, Egypt</a:t>
            </a:r>
            <a:r>
              <a:rPr lang="cs-CZ" sz="1600" b="1" dirty="0" smtClean="0"/>
              <a:t>, poušť.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pyramid </a:t>
            </a:r>
            <a:r>
              <a:rPr lang="cs-CZ" sz="1600" dirty="0" smtClean="0"/>
              <a:t> a sfingy v </a:t>
            </a:r>
            <a:r>
              <a:rPr lang="cs-CZ" sz="1600" dirty="0" smtClean="0"/>
              <a:t>Egyptě.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Pyramids</a:t>
            </a:r>
            <a:r>
              <a:rPr lang="cs-CZ" dirty="0"/>
              <a:t> </a:t>
            </a:r>
            <a:r>
              <a:rPr lang="cs-CZ" dirty="0" smtClean="0"/>
              <a:t>– part 2.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869" b="8453"/>
          <a:stretch>
            <a:fillRect/>
          </a:stretch>
        </p:blipFill>
        <p:spPr bwMode="auto">
          <a:xfrm>
            <a:off x="714348" y="1357298"/>
            <a:ext cx="7715304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royal necropolis of Giza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located on the outskirts of Cairo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00200"/>
            <a:ext cx="8072493" cy="4829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pyramids</a:t>
            </a:r>
            <a:r>
              <a:rPr lang="cs-CZ" sz="2400" dirty="0" smtClean="0"/>
              <a:t> are </a:t>
            </a:r>
            <a:r>
              <a:rPr lang="cs-CZ" sz="2400" dirty="0" err="1" smtClean="0"/>
              <a:t>stepped</a:t>
            </a:r>
            <a:r>
              <a:rPr lang="cs-CZ" sz="2400" dirty="0"/>
              <a:t>.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142984"/>
            <a:ext cx="6858048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original Greek word pyramid expresses fire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Sphinx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249195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body of the Sphinx was originally painted reddish ocher </a:t>
            </a:r>
            <a:r>
              <a:rPr lang="en-US" sz="2400" dirty="0" err="1" smtClean="0"/>
              <a:t>colo</a:t>
            </a:r>
            <a:r>
              <a:rPr lang="cs-CZ" sz="2400" dirty="0" smtClean="0"/>
              <a:t>u</a:t>
            </a:r>
            <a:r>
              <a:rPr lang="en-US" sz="2400" dirty="0" smtClean="0"/>
              <a:t>r</a:t>
            </a:r>
            <a:r>
              <a:rPr lang="cs-CZ" sz="2400" dirty="0"/>
              <a:t>.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425" b="8451"/>
          <a:stretch>
            <a:fillRect/>
          </a:stretch>
        </p:blipFill>
        <p:spPr bwMode="auto">
          <a:xfrm>
            <a:off x="571472" y="1428736"/>
            <a:ext cx="792961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Sphinx was part of the valley temple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49195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Sphinx was carved from a single piece of stone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215370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</a:t>
            </a:r>
            <a:r>
              <a:rPr lang="cs-CZ" sz="2400" dirty="0" err="1" smtClean="0"/>
              <a:t>Behind</a:t>
            </a:r>
            <a:r>
              <a:rPr lang="en-US" sz="2400" dirty="0" smtClean="0"/>
              <a:t> pyramids it is desert and wind are still rising clouds of sand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43050"/>
            <a:ext cx="800105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11 – 17)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111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VY_22_INOVACE_07_Pyramids - part 2_hz1 Číslo projektu: CZ 1.07/1.4.00/21.3355 Autor: Mgr. Zdena Hanušová Datum tvorby: 17.11.2013 Cílový ročník: 7. ročník Vzdělávací oblast: Anglický jazyk Klíčové slovo: pyramida, sfinga, Egypt, poušť. Anotace: Prezentace fotografií pyramid  a sfingy v Egyptě.</vt:lpstr>
      <vt:lpstr>Pyramids – part 2.</vt:lpstr>
      <vt:lpstr>The royal necropolis of Giza is located on the outskirts of Cairo.</vt:lpstr>
      <vt:lpstr>The pyramids are stepped.</vt:lpstr>
      <vt:lpstr>The original Greek word pyramid expresses fire.</vt:lpstr>
      <vt:lpstr>Sphinx.</vt:lpstr>
      <vt:lpstr>The body of the Sphinx was originally painted reddish ocher colour.</vt:lpstr>
      <vt:lpstr>The Sphinx was part of the valley temple.</vt:lpstr>
      <vt:lpstr> Sphinx was carved from a single piece of stone.</vt:lpstr>
      <vt:lpstr> Behind pyramids it is desert and wind are still rising clouds of sand.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VY_22_INOVACE_06_Pyramids - part 2_hz1 Číslo projektu: CZ 1.07/1.4.00/21.3355 Autor: Mgr. Zdena Hanušová Datum tvorby: 17.11.2013 Cílový ročník: 7. ročník Vzdělávací oblast: Anglický jazyk Klíčové slovo: pyramida, Egypt, poušť. Anotace: Prezentace fotografií pyramid v Egyptě.</dc:title>
  <dc:creator>Losan</dc:creator>
  <cp:lastModifiedBy>Losan</cp:lastModifiedBy>
  <cp:revision>3</cp:revision>
  <dcterms:created xsi:type="dcterms:W3CDTF">2013-11-18T16:43:31Z</dcterms:created>
  <dcterms:modified xsi:type="dcterms:W3CDTF">2013-11-18T18:05:21Z</dcterms:modified>
</cp:coreProperties>
</file>