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02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538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76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905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703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70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411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283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090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7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049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2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73D3B-899B-4E9F-9BAB-B0FF717ABA0D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C21431-DBF9-4331-A6F2-81E72C46F2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966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-ranc.com/ranc/ovce.html" TargetMode="External"/><Relationship Id="rId7" Type="http://schemas.openxmlformats.org/officeDocument/2006/relationships/hyperlink" Target="http://www.medvidata.webzdarma.cz/stranky/kamcatsky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fantasmagorium.net/hrichyseverusesnapea/casopis/view.php?cisloclanku=2009020024" TargetMode="External"/><Relationship Id="rId5" Type="http://schemas.openxmlformats.org/officeDocument/2006/relationships/hyperlink" Target="http://www.chovprochazka.estranky.cz/fotoalbum/fotografie-z-vystav/drubez-na-oblastni-vystave-v-brtnici-2009/zdrobnele-velsumky-rezave-koroptvi---kohout.html" TargetMode="External"/><Relationship Id="rId4" Type="http://schemas.openxmlformats.org/officeDocument/2006/relationships/hyperlink" Target="http://rozvedena.bloguje.cz/571668-mastale-2007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489404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VY_32_INOVACE_06_Animals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kv_rybniky_10_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" y="1052736"/>
            <a:ext cx="9144000" cy="5799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19" y="0"/>
            <a:ext cx="9137981" cy="1052736"/>
          </a:xfrm>
          <a:prstGeom prst="rect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Andrea Hornová </a:t>
            </a:r>
            <a:r>
              <a:rPr lang="cs-CZ" sz="6000" b="1" spc="50" dirty="0" err="1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Kajgrová</a:t>
            </a:r>
            <a:endParaRPr lang="cs-CZ" sz="60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02700" y="4725144"/>
            <a:ext cx="5544617" cy="1556792"/>
          </a:xfrm>
          <a:prstGeom prst="rect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ANIMALS</a:t>
            </a:r>
            <a:endParaRPr lang="cs-CZ" sz="88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103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539552" y="4869160"/>
            <a:ext cx="3888432" cy="1656184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SHEEP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88024" y="5301208"/>
            <a:ext cx="3888432" cy="1224136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ovce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Šipka doprava se zářezem 4"/>
          <p:cNvSpPr/>
          <p:nvPr/>
        </p:nvSpPr>
        <p:spPr>
          <a:xfrm>
            <a:off x="4067944" y="5697252"/>
            <a:ext cx="1224136" cy="468052"/>
          </a:xfrm>
          <a:prstGeom prst="notchedRightArrow">
            <a:avLst>
              <a:gd name="adj1" fmla="val 50000"/>
              <a:gd name="adj2" fmla="val 257626"/>
            </a:avLst>
          </a:prstGeom>
          <a:solidFill>
            <a:schemeClr val="tx2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47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467544" y="404664"/>
            <a:ext cx="3888432" cy="1656184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GOAT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16016" y="826767"/>
            <a:ext cx="3888432" cy="1224136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koza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3959932" y="1204809"/>
            <a:ext cx="1224136" cy="468052"/>
          </a:xfrm>
          <a:prstGeom prst="notchedRightArrow">
            <a:avLst>
              <a:gd name="adj1" fmla="val 50000"/>
              <a:gd name="adj2" fmla="val 257626"/>
            </a:avLst>
          </a:prstGeom>
          <a:solidFill>
            <a:schemeClr val="tx2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049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539552" y="4869160"/>
            <a:ext cx="3888432" cy="1656184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COCK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88024" y="5301208"/>
            <a:ext cx="3888432" cy="1224136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kohout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Šipka doprava se zářezem 4"/>
          <p:cNvSpPr/>
          <p:nvPr/>
        </p:nvSpPr>
        <p:spPr>
          <a:xfrm>
            <a:off x="4067944" y="5697252"/>
            <a:ext cx="1224136" cy="468052"/>
          </a:xfrm>
          <a:prstGeom prst="notchedRightArrow">
            <a:avLst>
              <a:gd name="adj1" fmla="val 50000"/>
              <a:gd name="adj2" fmla="val 257626"/>
            </a:avLst>
          </a:prstGeom>
          <a:solidFill>
            <a:schemeClr val="tx2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77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z Hartamy\pics\limetk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539552" y="4869160"/>
            <a:ext cx="3888432" cy="1656184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CAT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88024" y="5301208"/>
            <a:ext cx="3888432" cy="1224136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kočka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Šipka doprava se zářezem 4"/>
          <p:cNvSpPr/>
          <p:nvPr/>
        </p:nvSpPr>
        <p:spPr>
          <a:xfrm>
            <a:off x="4067944" y="5697252"/>
            <a:ext cx="1224136" cy="468052"/>
          </a:xfrm>
          <a:prstGeom prst="notchedRightArrow">
            <a:avLst>
              <a:gd name="adj1" fmla="val 50000"/>
              <a:gd name="adj2" fmla="val 257626"/>
            </a:avLst>
          </a:prstGeom>
          <a:solidFill>
            <a:schemeClr val="tx2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90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D:\z Hartamy\pics\concrette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39552" y="4869160"/>
            <a:ext cx="3888432" cy="1656184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DOG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88024" y="5301208"/>
            <a:ext cx="3888432" cy="1224136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pes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Šipka doprava se zářezem 5"/>
          <p:cNvSpPr/>
          <p:nvPr/>
        </p:nvSpPr>
        <p:spPr>
          <a:xfrm>
            <a:off x="4067944" y="5697252"/>
            <a:ext cx="1224136" cy="468052"/>
          </a:xfrm>
          <a:prstGeom prst="notchedRightArrow">
            <a:avLst>
              <a:gd name="adj1" fmla="val 50000"/>
              <a:gd name="adj2" fmla="val 257626"/>
            </a:avLst>
          </a:prstGeom>
          <a:solidFill>
            <a:schemeClr val="tx2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38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539552" y="4869160"/>
            <a:ext cx="3888432" cy="1656184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BEAR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788024" y="5301208"/>
            <a:ext cx="3888432" cy="1224136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medvěd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Šipka doprava se zářezem 5"/>
          <p:cNvSpPr/>
          <p:nvPr/>
        </p:nvSpPr>
        <p:spPr>
          <a:xfrm>
            <a:off x="4067944" y="5697252"/>
            <a:ext cx="1224136" cy="468052"/>
          </a:xfrm>
          <a:prstGeom prst="notchedRightArrow">
            <a:avLst>
              <a:gd name="adj1" fmla="val 50000"/>
              <a:gd name="adj2" fmla="val 257626"/>
            </a:avLst>
          </a:prstGeom>
          <a:solidFill>
            <a:schemeClr val="tx2">
              <a:lumMod val="5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69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z Hartamy\pics\coppa_cabana_peki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539552" y="188640"/>
            <a:ext cx="8280920" cy="1440160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ANIMALS = zvířata</a:t>
            </a:r>
            <a:endParaRPr lang="cs-CZ" sz="8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76493" y="1628800"/>
            <a:ext cx="5256584" cy="792088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SHEEP = ovce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76493" y="2407904"/>
            <a:ext cx="5256584" cy="792088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GOAT = koza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76493" y="3218089"/>
            <a:ext cx="5256584" cy="792088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COCK = kohout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076493" y="4010177"/>
            <a:ext cx="5256584" cy="792088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CAT = kočka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47574" y="4804118"/>
            <a:ext cx="5256584" cy="792088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DOG = pes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047574" y="5596206"/>
            <a:ext cx="5256584" cy="792088"/>
          </a:xfrm>
          <a:prstGeom prst="roundRect">
            <a:avLst/>
          </a:prstGeom>
          <a:ln w="762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</a:rPr>
              <a:t>BEAR = medvěd</a:t>
            </a:r>
            <a:endParaRPr lang="cs-CZ" sz="4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906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kv_rybniky_10_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" y="1052736"/>
            <a:ext cx="9144000" cy="5799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19" y="0"/>
            <a:ext cx="9137981" cy="1052736"/>
          </a:xfrm>
          <a:prstGeom prst="rect">
            <a:avLst/>
          </a:prstGeom>
          <a:ln w="762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b="1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3" y="1468033"/>
            <a:ext cx="3672408" cy="496855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vlastní zdroje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zhartamy.wz.cz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www.g-ranc.com/ranc/ovce.html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4"/>
              </a:rPr>
              <a:t>http</a:t>
            </a:r>
            <a:r>
              <a:rPr lang="cs-CZ" u="sng" dirty="0">
                <a:hlinkClick r:id="rId4"/>
              </a:rPr>
              <a:t>://</a:t>
            </a:r>
            <a:r>
              <a:rPr lang="cs-CZ" u="sng" dirty="0" smtClean="0">
                <a:hlinkClick r:id="rId4"/>
              </a:rPr>
              <a:t>rozvedena.bloguje.cz/571668-mastale-2007.php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5"/>
              </a:rPr>
              <a:t>http</a:t>
            </a:r>
            <a:r>
              <a:rPr lang="cs-CZ" u="sng" dirty="0">
                <a:hlinkClick r:id="rId5"/>
              </a:rPr>
              <a:t>://www.chovprochazka.estranky.cz/fotoalbum/fotografie-z-vystav/drubez-na-oblastni-vystave-v-brtnici-2009/zdrobnele-velsumky-rezave-koroptvi---</a:t>
            </a:r>
            <a:r>
              <a:rPr lang="cs-CZ" u="sng" dirty="0" smtClean="0">
                <a:hlinkClick r:id="rId5"/>
              </a:rPr>
              <a:t>kohout.html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6"/>
              </a:rPr>
              <a:t>http</a:t>
            </a:r>
            <a:r>
              <a:rPr lang="cs-CZ" u="sng" dirty="0">
                <a:hlinkClick r:id="rId6"/>
              </a:rPr>
              <a:t>://</a:t>
            </a:r>
            <a:r>
              <a:rPr lang="cs-CZ" u="sng" dirty="0" smtClean="0">
                <a:hlinkClick r:id="rId6"/>
              </a:rPr>
              <a:t>www.fantasmagorium.net/hrichyseverusesnapea/casopis/view.php?cisloclanku=2009020024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7"/>
              </a:rPr>
              <a:t>http</a:t>
            </a:r>
            <a:r>
              <a:rPr lang="cs-CZ" u="sng" dirty="0">
                <a:hlinkClick r:id="rId7"/>
              </a:rPr>
              <a:t>://www.medvidata.webzdarma.cz/stranky/kamcatsky.htm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70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74</Words>
  <Application>Microsoft Office PowerPoint</Application>
  <PresentationFormat>Předvádění na obrazovce (4:3)</PresentationFormat>
  <Paragraphs>37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6</cp:revision>
  <dcterms:created xsi:type="dcterms:W3CDTF">2011-08-24T09:45:04Z</dcterms:created>
  <dcterms:modified xsi:type="dcterms:W3CDTF">2011-08-27T07:37:49Z</dcterms:modified>
</cp:coreProperties>
</file>