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9"/>
  </p:notesMasterIdLst>
  <p:sldIdLst>
    <p:sldId id="256" r:id="rId2"/>
    <p:sldId id="262" r:id="rId3"/>
    <p:sldId id="264" r:id="rId4"/>
    <p:sldId id="263" r:id="rId5"/>
    <p:sldId id="266" r:id="rId6"/>
    <p:sldId id="267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23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Slovní zásoba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VY_32_INOVACE_Animals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Jana Kňourková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listopad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Jana Kňourková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listopad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Slovní zásoba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VY_32_INOVACE_Animals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47070197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Předmět – Anglický jazyk</a:t>
            </a:r>
            <a:endParaRPr lang="cs-CZ" sz="16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Věková skupina - 6</a:t>
            </a:r>
            <a:r>
              <a:rPr lang="cs-CZ" sz="1600" dirty="0" smtClean="0"/>
              <a:t>. </a:t>
            </a:r>
            <a:r>
              <a:rPr lang="cs-CZ" sz="1600" dirty="0"/>
              <a:t>ročník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Časový fond – </a:t>
            </a:r>
            <a:r>
              <a:rPr lang="cs-CZ" sz="1600" dirty="0" smtClean="0"/>
              <a:t>20 </a:t>
            </a:r>
            <a:r>
              <a:rPr lang="cs-CZ" sz="1600" dirty="0"/>
              <a:t>minut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Popis – </a:t>
            </a:r>
            <a:r>
              <a:rPr lang="cs-CZ" sz="1600" dirty="0" smtClean="0"/>
              <a:t>Materiál </a:t>
            </a:r>
            <a:r>
              <a:rPr lang="cs-CZ" sz="1600" dirty="0"/>
              <a:t>slouží </a:t>
            </a:r>
            <a:r>
              <a:rPr lang="cs-CZ" sz="1600" dirty="0" smtClean="0"/>
              <a:t>k procvičení slovní zásoby z oblasti </a:t>
            </a:r>
            <a:r>
              <a:rPr lang="cs-CZ" sz="1600" dirty="0" err="1" smtClean="0"/>
              <a:t>Animals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Snímek č. 3 – S pomocí obrázků žáci doplňují produkty, které získáváme z chovu zvířat. Kliknutím či šipkou dolů se postupně názvy produktů zobrazí. To platí i pro následující snímek.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Snímek č. 4 – Úkolem žáků je pojmenovat farmářská zvířata, popřípadě jejich mláďata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Snímek č. 5 – Úkolem žáků je kliknout na bublinu se zvířetem, které běžně můžeme vidět při návštěvě ZOO. Na snímku však jsou i zvířata volně žijící v přírodě či v domácnostech a při kliknutí na tyto bubliny se zobrazí smutný </a:t>
            </a:r>
            <a:r>
              <a:rPr lang="cs-CZ" sz="1600" dirty="0" err="1" smtClean="0"/>
              <a:t>smajlík</a:t>
            </a:r>
            <a:r>
              <a:rPr lang="cs-CZ" sz="1600" dirty="0" smtClean="0"/>
              <a:t>. Kliknutím na něj se žák vrátí zpět. Až zbydou pouze tato zvířata, kliknutím na „Picture“ bubliny zmizí a je vidět celý obrázek.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Po </a:t>
            </a:r>
            <a:r>
              <a:rPr lang="cs-CZ" sz="1600" dirty="0" err="1" smtClean="0"/>
              <a:t>odpilotování</a:t>
            </a:r>
            <a:r>
              <a:rPr lang="cs-CZ" sz="1600" dirty="0" smtClean="0"/>
              <a:t> </a:t>
            </a:r>
            <a:r>
              <a:rPr lang="cs-CZ" sz="1600" dirty="0" err="1" smtClean="0"/>
              <a:t>DUMu</a:t>
            </a:r>
            <a:r>
              <a:rPr lang="cs-CZ" sz="1600" dirty="0" smtClean="0"/>
              <a:t> se žáků ptáme na další zvířata žijící v ZOO.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Materiál je </a:t>
            </a:r>
            <a:r>
              <a:rPr lang="cs-CZ" sz="1600" dirty="0"/>
              <a:t>určen k interaktivní výuce.</a:t>
            </a:r>
          </a:p>
          <a:p>
            <a:endParaRPr lang="cs-CZ" sz="1600" dirty="0"/>
          </a:p>
          <a:p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Why</a:t>
            </a:r>
            <a:r>
              <a:rPr lang="cs-CZ" dirty="0" smtClean="0"/>
              <a:t> do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breed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16832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animals</a:t>
            </a:r>
            <a:r>
              <a:rPr lang="cs-CZ" sz="3200" dirty="0" smtClean="0"/>
              <a:t> are very </a:t>
            </a:r>
            <a:r>
              <a:rPr lang="cs-CZ" sz="3200" dirty="0" err="1" smtClean="0"/>
              <a:t>useful</a:t>
            </a:r>
            <a:r>
              <a:rPr lang="cs-CZ" sz="3200" dirty="0" smtClean="0"/>
              <a:t>. </a:t>
            </a:r>
            <a:r>
              <a:rPr lang="cs-CZ" sz="3200" dirty="0" err="1" smtClean="0"/>
              <a:t>We</a:t>
            </a:r>
            <a:r>
              <a:rPr lang="cs-CZ" sz="3200" dirty="0" smtClean="0"/>
              <a:t> </a:t>
            </a:r>
            <a:r>
              <a:rPr lang="cs-CZ" sz="3200" dirty="0" err="1" smtClean="0"/>
              <a:t>breed</a:t>
            </a:r>
            <a:r>
              <a:rPr lang="cs-CZ" sz="3200" dirty="0" smtClean="0"/>
              <a:t> </a:t>
            </a:r>
            <a:r>
              <a:rPr lang="cs-CZ" sz="3200" dirty="0" err="1" smtClean="0"/>
              <a:t>animals</a:t>
            </a:r>
            <a:r>
              <a:rPr lang="cs-CZ" sz="3200" dirty="0" smtClean="0"/>
              <a:t> </a:t>
            </a:r>
            <a:r>
              <a:rPr lang="cs-CZ" sz="3200" dirty="0" err="1" smtClean="0"/>
              <a:t>because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__________ </a:t>
            </a:r>
          </a:p>
          <a:p>
            <a:endParaRPr lang="cs-CZ" sz="3200" dirty="0"/>
          </a:p>
          <a:p>
            <a:endParaRPr lang="cs-CZ" sz="3200" dirty="0" smtClean="0"/>
          </a:p>
          <a:p>
            <a:r>
              <a:rPr lang="cs-CZ" sz="3200" dirty="0" smtClean="0"/>
              <a:t>__________		  ____________</a:t>
            </a:r>
          </a:p>
          <a:p>
            <a:endParaRPr lang="cs-CZ" sz="3200" dirty="0"/>
          </a:p>
          <a:p>
            <a:r>
              <a:rPr lang="cs-CZ" sz="3200" dirty="0" smtClean="0"/>
              <a:t>__________</a:t>
            </a:r>
          </a:p>
          <a:p>
            <a:endParaRPr lang="cs-CZ" sz="3200" dirty="0"/>
          </a:p>
          <a:p>
            <a:r>
              <a:rPr lang="cs-CZ" sz="3200" dirty="0" smtClean="0"/>
              <a:t>__________		</a:t>
            </a:r>
          </a:p>
        </p:txBody>
      </p:sp>
      <p:pic>
        <p:nvPicPr>
          <p:cNvPr id="3074" name="Picture 2" descr="C:\Users\Janča\AppData\Local\Microsoft\Windows\Temporary Internet Files\Content.IE5\J8OM2GKK\MC9003121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879" y="2430349"/>
            <a:ext cx="1818742" cy="93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nča\AppData\Local\Microsoft\Windows\Temporary Internet Files\Content.IE5\XAT1RMCR\MC9002159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800" y="3225220"/>
            <a:ext cx="1521317" cy="1111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2650490" y="2420887"/>
            <a:ext cx="1681938" cy="46817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eggs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734738" y="3780766"/>
            <a:ext cx="1681938" cy="46817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meat</a:t>
            </a:r>
            <a:endParaRPr lang="cs-CZ" sz="2800" dirty="0"/>
          </a:p>
        </p:txBody>
      </p:sp>
      <p:pic>
        <p:nvPicPr>
          <p:cNvPr id="3081" name="Picture 9" descr="C:\Users\Janča\AppData\Local\Microsoft\Windows\Temporary Internet Files\Content.IE5\Z9M5PRHE\MC90035991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250" y="4534097"/>
            <a:ext cx="2280587" cy="183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aoblený obdélník 15"/>
          <p:cNvSpPr/>
          <p:nvPr/>
        </p:nvSpPr>
        <p:spPr>
          <a:xfrm>
            <a:off x="4421764" y="3844288"/>
            <a:ext cx="2448272" cy="46817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d</a:t>
            </a:r>
            <a:r>
              <a:rPr lang="cs-CZ" sz="2800" dirty="0" err="1" smtClean="0"/>
              <a:t>airy</a:t>
            </a:r>
            <a:r>
              <a:rPr lang="cs-CZ" sz="2800" dirty="0" smtClean="0"/>
              <a:t> </a:t>
            </a:r>
            <a:r>
              <a:rPr lang="cs-CZ" sz="2800" dirty="0" err="1" smtClean="0"/>
              <a:t>products</a:t>
            </a:r>
            <a:endParaRPr lang="cs-CZ" sz="2800" dirty="0"/>
          </a:p>
        </p:txBody>
      </p:sp>
      <p:pic>
        <p:nvPicPr>
          <p:cNvPr id="1026" name="Picture 2" descr="C:\Users\Janča\AppData\Local\Microsoft\Windows\Temporary Internet Files\Content.IE5\Z9M5PRHE\MP9001779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051" y="3422691"/>
            <a:ext cx="1661813" cy="110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Zaoblený obdélník 17"/>
          <p:cNvSpPr/>
          <p:nvPr/>
        </p:nvSpPr>
        <p:spPr>
          <a:xfrm>
            <a:off x="721679" y="5738113"/>
            <a:ext cx="1681938" cy="46817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feathers</a:t>
            </a:r>
            <a:endParaRPr lang="cs-CZ" sz="2800" dirty="0"/>
          </a:p>
        </p:txBody>
      </p:sp>
      <p:pic>
        <p:nvPicPr>
          <p:cNvPr id="1027" name="Picture 3" descr="C:\Users\Janča\AppData\Local\Microsoft\Windows\Temporary Internet Files\Content.IE5\Z9M5PRHE\MP90038711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543" y="5298017"/>
            <a:ext cx="961832" cy="134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ča\AppData\Local\Microsoft\Windows\Temporary Internet Files\Content.IE5\J8OM2GKK\MP90040678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158" y="4520233"/>
            <a:ext cx="1130600" cy="75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Zaoblený obdélník 21"/>
          <p:cNvSpPr/>
          <p:nvPr/>
        </p:nvSpPr>
        <p:spPr>
          <a:xfrm>
            <a:off x="731057" y="4740939"/>
            <a:ext cx="1681938" cy="46817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skin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9560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6" grpId="0" animBg="1"/>
      <p:bldP spid="18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Farm</a:t>
            </a:r>
            <a:r>
              <a:rPr lang="cs-CZ" dirty="0" smtClean="0"/>
              <a:t> </a:t>
            </a:r>
            <a:r>
              <a:rPr lang="cs-CZ" dirty="0" err="1" smtClean="0"/>
              <a:t>animals</a:t>
            </a:r>
            <a:r>
              <a:rPr lang="cs-CZ" dirty="0" smtClean="0"/>
              <a:t> and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babies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pic>
        <p:nvPicPr>
          <p:cNvPr id="2050" name="Picture 2" descr="C:\Users\Janča\AppData\Local\Microsoft\Windows\Temporary Internet Files\Content.IE5\RGEF979E\MP9004465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39"/>
            <a:ext cx="1652192" cy="127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ča\AppData\Local\Microsoft\Windows\Temporary Internet Files\Content.IE5\OHDFLDQD\MC9000572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27269"/>
            <a:ext cx="1810512" cy="14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ča\AppData\Local\Microsoft\Windows\Temporary Internet Files\Content.IE5\PYYG0UWK\MC9003264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391" y="4719069"/>
            <a:ext cx="1857146" cy="13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ča\AppData\Local\Microsoft\Windows\Temporary Internet Files\Content.IE5\PYYG0UWK\MC9003244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0" y="3872463"/>
            <a:ext cx="1817827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ča\AppData\Local\Microsoft\Windows\Temporary Internet Files\Content.IE5\JDBVPEFG\MC9003265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978533"/>
            <a:ext cx="1821485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ča\AppData\Local\Microsoft\Windows\Temporary Internet Files\Content.IE5\PYYG0UWK\MC9000306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38" y="2807015"/>
            <a:ext cx="1156716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179512" y="3324899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</a:t>
            </a:r>
            <a:r>
              <a:rPr lang="cs-CZ" sz="2000" b="1" dirty="0" err="1" smtClean="0"/>
              <a:t>sheep</a:t>
            </a:r>
            <a:r>
              <a:rPr lang="cs-CZ" sz="2000" b="1" dirty="0"/>
              <a:t> </a:t>
            </a:r>
            <a:r>
              <a:rPr lang="cs-CZ" sz="2000" b="1" dirty="0" smtClean="0"/>
              <a:t>– a </a:t>
            </a:r>
            <a:r>
              <a:rPr lang="cs-CZ" sz="2000" b="1" dirty="0" err="1" smtClean="0"/>
              <a:t>lamb</a:t>
            </a:r>
            <a:endParaRPr lang="cs-CZ" sz="2000" b="1" dirty="0"/>
          </a:p>
        </p:txBody>
      </p:sp>
      <p:sp>
        <p:nvSpPr>
          <p:cNvPr id="13" name="Zaoblený obdélník 12"/>
          <p:cNvSpPr/>
          <p:nvPr/>
        </p:nvSpPr>
        <p:spPr>
          <a:xfrm>
            <a:off x="179512" y="5811933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</a:t>
            </a:r>
            <a:r>
              <a:rPr lang="cs-CZ" sz="2000" b="1" dirty="0" err="1" smtClean="0"/>
              <a:t>goat</a:t>
            </a:r>
            <a:endParaRPr lang="cs-CZ" sz="2000" b="1" dirty="0"/>
          </a:p>
        </p:txBody>
      </p:sp>
      <p:sp>
        <p:nvSpPr>
          <p:cNvPr id="14" name="Zaoblený obdélník 13"/>
          <p:cNvSpPr/>
          <p:nvPr/>
        </p:nvSpPr>
        <p:spPr>
          <a:xfrm>
            <a:off x="3059832" y="5811934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</a:t>
            </a:r>
            <a:r>
              <a:rPr lang="cs-CZ" sz="2000" b="1" dirty="0" err="1" smtClean="0"/>
              <a:t>duck</a:t>
            </a:r>
            <a:endParaRPr lang="cs-CZ" sz="2000" b="1" dirty="0"/>
          </a:p>
        </p:txBody>
      </p:sp>
      <p:sp>
        <p:nvSpPr>
          <p:cNvPr id="15" name="Zaoblený obdélník 14"/>
          <p:cNvSpPr/>
          <p:nvPr/>
        </p:nvSpPr>
        <p:spPr>
          <a:xfrm>
            <a:off x="6248154" y="6015092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</a:t>
            </a:r>
            <a:r>
              <a:rPr lang="cs-CZ" sz="2000" b="1" dirty="0" err="1" smtClean="0"/>
              <a:t>pig</a:t>
            </a:r>
            <a:r>
              <a:rPr lang="cs-CZ" sz="2000" b="1" dirty="0"/>
              <a:t> </a:t>
            </a:r>
            <a:r>
              <a:rPr lang="cs-CZ" sz="2000" b="1" dirty="0" smtClean="0"/>
              <a:t>– a </a:t>
            </a:r>
            <a:r>
              <a:rPr lang="cs-CZ" sz="2000" b="1" dirty="0" err="1" smtClean="0"/>
              <a:t>piglet</a:t>
            </a:r>
            <a:endParaRPr lang="cs-CZ" sz="2000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6378222" y="3163387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</a:t>
            </a:r>
            <a:r>
              <a:rPr lang="cs-CZ" sz="2000" b="1" dirty="0" err="1" smtClean="0"/>
              <a:t>cow</a:t>
            </a:r>
            <a:r>
              <a:rPr lang="cs-CZ" sz="2000" b="1" dirty="0" smtClean="0"/>
              <a:t> – a </a:t>
            </a:r>
            <a:r>
              <a:rPr lang="cs-CZ" sz="2000" b="1" dirty="0" err="1" smtClean="0"/>
              <a:t>calf</a:t>
            </a:r>
            <a:endParaRPr lang="cs-CZ" sz="20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2751782" y="3256711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hen – a </a:t>
            </a:r>
            <a:r>
              <a:rPr lang="cs-CZ" sz="2000" b="1" dirty="0" err="1" smtClean="0"/>
              <a:t>chicken</a:t>
            </a:r>
            <a:endParaRPr lang="cs-CZ" sz="2000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6014454" y="4012497"/>
            <a:ext cx="2376264" cy="46414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 </a:t>
            </a:r>
            <a:r>
              <a:rPr lang="cs-CZ" sz="2000" b="1" dirty="0" err="1" smtClean="0"/>
              <a:t>goose</a:t>
            </a:r>
            <a:r>
              <a:rPr lang="cs-CZ" sz="2000" b="1" dirty="0" smtClean="0"/>
              <a:t> - </a:t>
            </a:r>
            <a:r>
              <a:rPr lang="cs-CZ" sz="2000" b="1" dirty="0" err="1" smtClean="0"/>
              <a:t>goslings</a:t>
            </a:r>
            <a:r>
              <a:rPr lang="cs-CZ" sz="2000" b="1" dirty="0" smtClean="0"/>
              <a:t> </a:t>
            </a:r>
            <a:endParaRPr lang="cs-CZ" sz="2000" b="1" dirty="0"/>
          </a:p>
        </p:txBody>
      </p:sp>
      <p:pic>
        <p:nvPicPr>
          <p:cNvPr id="2058" name="Picture 10" descr="C:\Users\Janča\AppData\Local\Microsoft\Windows\Temporary Internet Files\Content.IE5\RGEF979E\MP90044659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563" y="1278026"/>
            <a:ext cx="1539788" cy="1993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57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anča\AppData\Local\Microsoft\Windows\Temporary Internet Files\Content.IE5\Z9M5PRHE\MC9002313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43863"/>
            <a:ext cx="6607574" cy="501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Click on the animals, which can be seen in the ZOO and guess what is in the picture</a:t>
            </a:r>
            <a:endParaRPr lang="cs-CZ" sz="36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4" name="Ovál 3">
            <a:hlinkClick r:id="rId3" action="ppaction://hlinksldjump"/>
          </p:cNvPr>
          <p:cNvSpPr/>
          <p:nvPr/>
        </p:nvSpPr>
        <p:spPr>
          <a:xfrm>
            <a:off x="1262319" y="3051798"/>
            <a:ext cx="1728192" cy="136815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Hamster</a:t>
            </a:r>
            <a:endParaRPr lang="cs-CZ" sz="2000" b="1" dirty="0"/>
          </a:p>
        </p:txBody>
      </p:sp>
      <p:sp>
        <p:nvSpPr>
          <p:cNvPr id="6" name="Ovál 5"/>
          <p:cNvSpPr/>
          <p:nvPr/>
        </p:nvSpPr>
        <p:spPr>
          <a:xfrm>
            <a:off x="2915816" y="3121815"/>
            <a:ext cx="1728192" cy="136815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Flamingo</a:t>
            </a:r>
            <a:endParaRPr lang="cs-CZ" sz="2000" b="1" dirty="0"/>
          </a:p>
        </p:txBody>
      </p:sp>
      <p:sp>
        <p:nvSpPr>
          <p:cNvPr id="7" name="Ovál 6"/>
          <p:cNvSpPr/>
          <p:nvPr/>
        </p:nvSpPr>
        <p:spPr>
          <a:xfrm>
            <a:off x="2051720" y="4146201"/>
            <a:ext cx="1728192" cy="136815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  </a:t>
            </a:r>
            <a:r>
              <a:rPr lang="cs-CZ" sz="2000" b="1" dirty="0" err="1" smtClean="0"/>
              <a:t>Hippo</a:t>
            </a:r>
            <a:endParaRPr lang="cs-CZ" sz="2000" b="1" dirty="0"/>
          </a:p>
        </p:txBody>
      </p:sp>
      <p:sp>
        <p:nvSpPr>
          <p:cNvPr id="8" name="Ovál 7"/>
          <p:cNvSpPr/>
          <p:nvPr/>
        </p:nvSpPr>
        <p:spPr>
          <a:xfrm>
            <a:off x="3611349" y="4150707"/>
            <a:ext cx="1728192" cy="136815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Turtle</a:t>
            </a:r>
            <a:endParaRPr lang="cs-CZ" sz="2000" b="1" dirty="0"/>
          </a:p>
        </p:txBody>
      </p:sp>
      <p:sp>
        <p:nvSpPr>
          <p:cNvPr id="9" name="Ovál 8">
            <a:hlinkClick r:id="rId3" action="ppaction://hlinksldjump"/>
          </p:cNvPr>
          <p:cNvSpPr/>
          <p:nvPr/>
        </p:nvSpPr>
        <p:spPr>
          <a:xfrm>
            <a:off x="1262319" y="5393976"/>
            <a:ext cx="1728192" cy="13681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ysClr val="windowText" lastClr="000000"/>
                </a:solidFill>
              </a:rPr>
              <a:t>Fox</a:t>
            </a:r>
            <a:endParaRPr lang="cs-CZ" sz="2000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2915816" y="5229200"/>
            <a:ext cx="1728192" cy="136815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Tiger</a:t>
            </a:r>
            <a:endParaRPr lang="cs-CZ" sz="2000" b="1" dirty="0"/>
          </a:p>
        </p:txBody>
      </p:sp>
      <p:sp>
        <p:nvSpPr>
          <p:cNvPr id="11" name="Ovál 10">
            <a:hlinkClick r:id="rId3" action="ppaction://hlinksldjump"/>
          </p:cNvPr>
          <p:cNvSpPr/>
          <p:nvPr/>
        </p:nvSpPr>
        <p:spPr>
          <a:xfrm>
            <a:off x="4644008" y="4992330"/>
            <a:ext cx="1728192" cy="136815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Sheep</a:t>
            </a:r>
            <a:endParaRPr lang="cs-CZ" sz="2000" b="1" dirty="0"/>
          </a:p>
        </p:txBody>
      </p:sp>
      <p:sp>
        <p:nvSpPr>
          <p:cNvPr id="12" name="Ovál 11">
            <a:hlinkClick r:id="rId3" action="ppaction://hlinksldjump"/>
          </p:cNvPr>
          <p:cNvSpPr/>
          <p:nvPr/>
        </p:nvSpPr>
        <p:spPr>
          <a:xfrm>
            <a:off x="6211022" y="4046984"/>
            <a:ext cx="1728192" cy="1368152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 </a:t>
            </a:r>
            <a:r>
              <a:rPr lang="cs-CZ" sz="2000" b="1" dirty="0" err="1" smtClean="0"/>
              <a:t>Rabbit</a:t>
            </a:r>
            <a:endParaRPr lang="cs-CZ" sz="2000" b="1" dirty="0"/>
          </a:p>
        </p:txBody>
      </p:sp>
      <p:sp>
        <p:nvSpPr>
          <p:cNvPr id="13" name="Ovál 12">
            <a:hlinkClick r:id="rId3" action="ppaction://hlinksldjump"/>
          </p:cNvPr>
          <p:cNvSpPr/>
          <p:nvPr/>
        </p:nvSpPr>
        <p:spPr>
          <a:xfrm>
            <a:off x="4482830" y="3051156"/>
            <a:ext cx="1728192" cy="13681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ysClr val="windowText" lastClr="000000"/>
                </a:solidFill>
              </a:rPr>
              <a:t>Hen</a:t>
            </a:r>
            <a:endParaRPr lang="cs-CZ" sz="20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608004" y="1753663"/>
            <a:ext cx="1728192" cy="1368152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Camel</a:t>
            </a:r>
            <a:endParaRPr lang="cs-CZ" sz="2000" b="1" dirty="0"/>
          </a:p>
        </p:txBody>
      </p:sp>
      <p:sp>
        <p:nvSpPr>
          <p:cNvPr id="15" name="Ovál 14"/>
          <p:cNvSpPr/>
          <p:nvPr/>
        </p:nvSpPr>
        <p:spPr>
          <a:xfrm>
            <a:off x="6084168" y="2832989"/>
            <a:ext cx="1728192" cy="136815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Giraffe</a:t>
            </a:r>
            <a:endParaRPr lang="cs-CZ" sz="2000" b="1" dirty="0"/>
          </a:p>
        </p:txBody>
      </p:sp>
      <p:sp>
        <p:nvSpPr>
          <p:cNvPr id="16" name="Ovál 15"/>
          <p:cNvSpPr/>
          <p:nvPr/>
        </p:nvSpPr>
        <p:spPr>
          <a:xfrm>
            <a:off x="6228184" y="1708415"/>
            <a:ext cx="1728192" cy="136815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Crocodile</a:t>
            </a:r>
            <a:endParaRPr lang="cs-CZ" sz="2000" b="1" dirty="0"/>
          </a:p>
        </p:txBody>
      </p:sp>
      <p:sp>
        <p:nvSpPr>
          <p:cNvPr id="17" name="Ovál 16"/>
          <p:cNvSpPr/>
          <p:nvPr/>
        </p:nvSpPr>
        <p:spPr>
          <a:xfrm>
            <a:off x="1187624" y="1708415"/>
            <a:ext cx="1728192" cy="136815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Elephant</a:t>
            </a:r>
            <a:endParaRPr lang="cs-CZ" sz="2000" b="1" dirty="0"/>
          </a:p>
        </p:txBody>
      </p:sp>
      <p:sp>
        <p:nvSpPr>
          <p:cNvPr id="18" name="Ovál 17"/>
          <p:cNvSpPr/>
          <p:nvPr/>
        </p:nvSpPr>
        <p:spPr>
          <a:xfrm>
            <a:off x="6211022" y="5085184"/>
            <a:ext cx="1728192" cy="136815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ysClr val="windowText" lastClr="000000"/>
                </a:solidFill>
              </a:rPr>
              <a:t>Monkey</a:t>
            </a:r>
            <a:endParaRPr lang="cs-CZ" sz="2000" b="1" dirty="0">
              <a:solidFill>
                <a:sysClr val="windowText" lastClr="000000"/>
              </a:solidFill>
            </a:endParaRPr>
          </a:p>
        </p:txBody>
      </p:sp>
      <p:sp>
        <p:nvSpPr>
          <p:cNvPr id="19" name="Ovál 18">
            <a:hlinkClick r:id="rId3" action="ppaction://hlinksldjump"/>
          </p:cNvPr>
          <p:cNvSpPr/>
          <p:nvPr/>
        </p:nvSpPr>
        <p:spPr>
          <a:xfrm>
            <a:off x="3274368" y="1916832"/>
            <a:ext cx="1728192" cy="136815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Cat</a:t>
            </a:r>
            <a:endParaRPr lang="cs-CZ" sz="2000" b="1" dirty="0"/>
          </a:p>
        </p:txBody>
      </p:sp>
      <p:sp>
        <p:nvSpPr>
          <p:cNvPr id="20" name="Ovál 19"/>
          <p:cNvSpPr/>
          <p:nvPr/>
        </p:nvSpPr>
        <p:spPr>
          <a:xfrm>
            <a:off x="1987707" y="2394598"/>
            <a:ext cx="1728192" cy="1368152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Lion</a:t>
            </a:r>
            <a:endParaRPr lang="cs-CZ" sz="2000" b="1" dirty="0"/>
          </a:p>
        </p:txBody>
      </p:sp>
      <p:sp>
        <p:nvSpPr>
          <p:cNvPr id="21" name="Ovál 20">
            <a:hlinkClick r:id="rId3" action="ppaction://hlinksldjump"/>
          </p:cNvPr>
          <p:cNvSpPr/>
          <p:nvPr/>
        </p:nvSpPr>
        <p:spPr>
          <a:xfrm>
            <a:off x="5004048" y="3992044"/>
            <a:ext cx="1728192" cy="136815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Dog</a:t>
            </a:r>
            <a:endParaRPr lang="cs-CZ" sz="2000" b="1" dirty="0"/>
          </a:p>
        </p:txBody>
      </p:sp>
      <p:sp>
        <p:nvSpPr>
          <p:cNvPr id="22" name="Ovál 21">
            <a:hlinkClick r:id="rId3" action="ppaction://hlinksldjump"/>
          </p:cNvPr>
          <p:cNvSpPr/>
          <p:nvPr/>
        </p:nvSpPr>
        <p:spPr>
          <a:xfrm>
            <a:off x="909436" y="4175825"/>
            <a:ext cx="1728192" cy="136815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Horse</a:t>
            </a:r>
            <a:endParaRPr lang="cs-CZ" sz="20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7596336" y="6453336"/>
            <a:ext cx="1440160" cy="308792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Picture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323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This</a:t>
            </a:r>
            <a:r>
              <a:rPr lang="cs-CZ" dirty="0" smtClean="0"/>
              <a:t> animal </a:t>
            </a:r>
            <a:r>
              <a:rPr lang="cs-CZ" dirty="0" err="1" smtClean="0"/>
              <a:t>doesn´t</a:t>
            </a:r>
            <a:r>
              <a:rPr lang="cs-CZ" dirty="0" smtClean="0"/>
              <a:t> live in </a:t>
            </a:r>
            <a:r>
              <a:rPr lang="cs-CZ" dirty="0" err="1" smtClean="0"/>
              <a:t>the</a:t>
            </a:r>
            <a:r>
              <a:rPr lang="cs-CZ" smtClean="0"/>
              <a:t> ZOO. 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1979712" y="2204864"/>
            <a:ext cx="4896544" cy="3744416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35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Galerie </a:t>
            </a:r>
            <a:r>
              <a:rPr lang="cs-CZ" i="1" u="sng" dirty="0" err="1" smtClean="0"/>
              <a:t>microsoft</a:t>
            </a:r>
            <a:r>
              <a:rPr lang="cs-CZ" i="1" u="sng" dirty="0" smtClean="0"/>
              <a:t> </a:t>
            </a:r>
            <a:r>
              <a:rPr lang="cs-CZ" i="1" u="sng" dirty="0" err="1" smtClean="0"/>
              <a:t>office</a:t>
            </a:r>
            <a:r>
              <a:rPr lang="cs-CZ" i="1" u="sng" smtClean="0"/>
              <a:t> – www.office.microsoft.com</a:t>
            </a:r>
            <a:endParaRPr lang="cs-CZ" i="1" u="sng" dirty="0">
              <a:solidFill>
                <a:srgbClr val="073E87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527</TotalTime>
  <Words>316</Words>
  <Application>Microsoft Office PowerPoint</Application>
  <PresentationFormat>Předvádění na obrazovce (4:3)</PresentationFormat>
  <Paragraphs>69</Paragraphs>
  <Slides>7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Základní škola a Mateřská škola Bílá Třemešná, okres Trutnov</vt:lpstr>
      <vt:lpstr>Anotace</vt:lpstr>
      <vt:lpstr>Why do we breed animals?</vt:lpstr>
      <vt:lpstr>Farm animals and their babies</vt:lpstr>
      <vt:lpstr>Click on the animals, which can be seen in the ZOO and guess what is in the picture</vt:lpstr>
      <vt:lpstr> This animal doesn´t live in the ZOO.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jitka</cp:lastModifiedBy>
  <cp:revision>59</cp:revision>
  <dcterms:created xsi:type="dcterms:W3CDTF">2013-05-10T12:01:16Z</dcterms:created>
  <dcterms:modified xsi:type="dcterms:W3CDTF">2013-11-24T18:17:54Z</dcterms:modified>
</cp:coreProperties>
</file>