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8"/>
  </p:notesMasterIdLst>
  <p:sldIdLst>
    <p:sldId id="256" r:id="rId2"/>
    <p:sldId id="262" r:id="rId3"/>
    <p:sldId id="263" r:id="rId4"/>
    <p:sldId id="264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VY_32_INOVACE_Guess </a:t>
          </a:r>
          <a:r>
            <a:rPr lang="cs-CZ" sz="2000" b="0" dirty="0" err="1" smtClean="0"/>
            <a:t>the</a:t>
          </a:r>
          <a:r>
            <a:rPr lang="cs-CZ" sz="2000" b="0" dirty="0" smtClean="0"/>
            <a:t> animal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Jana Kňourková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Jana Kňourková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VY_32_INOVACE_Guess </a:t>
          </a:r>
          <a:r>
            <a:rPr lang="cs-CZ" sz="2000" b="0" kern="1200" dirty="0" err="1" smtClean="0"/>
            <a:t>the</a:t>
          </a:r>
          <a:r>
            <a:rPr lang="cs-CZ" sz="2000" b="0" kern="1200" dirty="0" smtClean="0"/>
            <a:t> animal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6503616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872067" y="1196752"/>
            <a:ext cx="7408333" cy="49294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Předmět – </a:t>
            </a:r>
            <a:r>
              <a:rPr lang="cs-CZ" sz="1600" dirty="0" smtClean="0"/>
              <a:t>Anglický jazyk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/>
              <a:t>6</a:t>
            </a:r>
            <a:r>
              <a:rPr lang="cs-CZ" sz="1600" dirty="0" smtClean="0"/>
              <a:t>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15</a:t>
            </a:r>
            <a:r>
              <a:rPr lang="cs-CZ" sz="1600" dirty="0" smtClean="0"/>
              <a:t>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 smtClean="0"/>
              <a:t>slovní zásoby z oblasti </a:t>
            </a:r>
            <a:r>
              <a:rPr lang="cs-CZ" sz="1600" dirty="0" err="1" smtClean="0"/>
              <a:t>Animals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Na třech snímcích mají žáci k dispozici nápovědy, podle kterých hádají zvířata. Kliknutím či šipkou dolů se postupně zobrazují obrázky zvířat i s jejich psanou podobou.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Po </a:t>
            </a:r>
            <a:r>
              <a:rPr lang="cs-CZ" sz="1600" dirty="0" err="1" smtClean="0"/>
              <a:t>odpilotování</a:t>
            </a:r>
            <a:r>
              <a:rPr lang="cs-CZ" sz="1600" dirty="0" smtClean="0"/>
              <a:t> </a:t>
            </a:r>
            <a:r>
              <a:rPr lang="cs-CZ" sz="1600" dirty="0" err="1" smtClean="0"/>
              <a:t>DUMu</a:t>
            </a:r>
            <a:r>
              <a:rPr lang="cs-CZ" sz="1600" dirty="0" smtClean="0"/>
              <a:t> je vhodné, aby si žáci vylosovali další zvířata (využití </a:t>
            </a:r>
            <a:r>
              <a:rPr lang="cs-CZ" sz="1600" dirty="0" err="1" smtClean="0"/>
              <a:t>flashcards</a:t>
            </a:r>
            <a:r>
              <a:rPr lang="cs-CZ" sz="1600" dirty="0" smtClean="0"/>
              <a:t>), která by mohli popsat podobným způsobem pro ostatní spolužáky.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Materiál je </a:t>
            </a:r>
            <a:r>
              <a:rPr lang="cs-CZ" sz="1600" dirty="0"/>
              <a:t>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animal?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51520" y="1628800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four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legs</a:t>
            </a:r>
            <a:r>
              <a:rPr lang="cs-CZ" sz="2400" b="1" dirty="0" smtClean="0"/>
              <a:t>, long </a:t>
            </a:r>
            <a:r>
              <a:rPr lang="cs-CZ" sz="2400" b="1" dirty="0" err="1" smtClean="0"/>
              <a:t>neck</a:t>
            </a:r>
            <a:r>
              <a:rPr lang="cs-CZ" sz="2400" b="1" dirty="0" smtClean="0"/>
              <a:t> and a </a:t>
            </a:r>
            <a:r>
              <a:rPr lang="cs-CZ" sz="2400" b="1" dirty="0" err="1" smtClean="0"/>
              <a:t>tail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050" name="Picture 2" descr="C:\Users\Janča\AppData\Local\Microsoft\Windows\Temporary Internet Files\Content.IE5\XAT1RMCR\MP900446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42736"/>
            <a:ext cx="1481419" cy="1545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51520" y="2464093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like</a:t>
            </a:r>
            <a:r>
              <a:rPr lang="cs-CZ" sz="2400" b="1" dirty="0"/>
              <a:t> </a:t>
            </a:r>
            <a:r>
              <a:rPr lang="cs-CZ" sz="2400" b="1" dirty="0" err="1" smtClean="0"/>
              <a:t>climbing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trees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have</a:t>
            </a:r>
            <a:r>
              <a:rPr lang="cs-CZ" sz="2400" b="1" dirty="0"/>
              <a:t> </a:t>
            </a:r>
            <a:r>
              <a:rPr lang="cs-CZ" sz="2400" b="1" dirty="0" err="1"/>
              <a:t>prehensile</a:t>
            </a:r>
            <a:r>
              <a:rPr lang="cs-CZ" sz="2400" b="1" dirty="0"/>
              <a:t> </a:t>
            </a:r>
            <a:r>
              <a:rPr lang="cs-CZ" sz="2400" b="1" dirty="0" err="1"/>
              <a:t>tail</a:t>
            </a:r>
            <a:r>
              <a:rPr lang="cs-CZ" sz="2400" b="1" dirty="0"/>
              <a:t>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51520" y="3299386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drink just </a:t>
            </a:r>
            <a:r>
              <a:rPr lang="cs-CZ" sz="2400" b="1" dirty="0" err="1" smtClean="0"/>
              <a:t>sometimes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humps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51520" y="4134679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a lot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hands</a:t>
            </a:r>
            <a:r>
              <a:rPr lang="cs-CZ" sz="2400" b="1" dirty="0" smtClean="0"/>
              <a:t>, I live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sea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51520" y="4969972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No </a:t>
            </a:r>
            <a:r>
              <a:rPr lang="cs-CZ" sz="2400" b="1" dirty="0" err="1" smtClean="0"/>
              <a:t>legs</a:t>
            </a:r>
            <a:r>
              <a:rPr lang="cs-CZ" sz="2400" b="1" dirty="0" smtClean="0"/>
              <a:t>, no </a:t>
            </a:r>
            <a:r>
              <a:rPr lang="cs-CZ" sz="2400" b="1" dirty="0" err="1" smtClean="0"/>
              <a:t>hands</a:t>
            </a:r>
            <a:r>
              <a:rPr lang="cs-CZ" sz="2400" b="1" dirty="0" smtClean="0"/>
              <a:t> but 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very fast.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51520" y="5805264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sleep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upsaid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down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awake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nights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051" name="Picture 3" descr="C:\Users\Janča\AppData\Local\Microsoft\Windows\Temporary Internet Files\Content.IE5\J8OM2GKK\MC900441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56578"/>
            <a:ext cx="1440160" cy="146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ča\AppData\Local\Microsoft\Windows\Temporary Internet Files\Content.IE5\Z9M5PRHE\MC9004300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099" y="2788129"/>
            <a:ext cx="1337403" cy="141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ča\AppData\Local\Microsoft\Windows\Temporary Internet Files\Content.IE5\0HTYP1IR\MC9002153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947" y="3360604"/>
            <a:ext cx="1346509" cy="154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ča\AppData\Local\Microsoft\Windows\Temporary Internet Files\Content.IE5\XAT1RMCR\MC9003469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67722"/>
            <a:ext cx="1250628" cy="123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ča\AppData\Local\Microsoft\Windows\Temporary Internet Files\Content.IE5\0HTYP1IR\MC9002859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547" y="5000614"/>
            <a:ext cx="1608499" cy="160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7205547" y="1412776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giraffe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7668201" y="2276872"/>
            <a:ext cx="1419673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monkey</a:t>
            </a:r>
            <a:endParaRPr lang="cs-CZ" sz="2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5634570" y="4026667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camel</a:t>
            </a:r>
            <a:endParaRPr lang="cs-CZ" sz="20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459343" y="4519550"/>
            <a:ext cx="1628531" cy="481063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a</a:t>
            </a:r>
            <a:r>
              <a:rPr lang="cs-CZ" sz="2000" b="1" dirty="0" err="1" smtClean="0"/>
              <a:t>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octopus</a:t>
            </a:r>
            <a:endParaRPr lang="cs-CZ" sz="20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5837394" y="5575613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snake</a:t>
            </a:r>
            <a:endParaRPr lang="cs-CZ" sz="20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6204458" y="6385609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bat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29415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animal?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51520" y="1628800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one</a:t>
            </a:r>
            <a:r>
              <a:rPr lang="cs-CZ" sz="2400" b="1" dirty="0" smtClean="0"/>
              <a:t> big </a:t>
            </a:r>
            <a:r>
              <a:rPr lang="cs-CZ" sz="2400" b="1" dirty="0" err="1" smtClean="0"/>
              <a:t>pocket</a:t>
            </a:r>
            <a:r>
              <a:rPr lang="cs-CZ" sz="2400" b="1" dirty="0" smtClean="0"/>
              <a:t>, I just live in </a:t>
            </a:r>
            <a:r>
              <a:rPr lang="cs-CZ" sz="2400" b="1" dirty="0" err="1" smtClean="0"/>
              <a:t>one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continent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2464093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I like cheese</a:t>
            </a:r>
            <a:r>
              <a:rPr lang="en-US" sz="2400" b="1" dirty="0" smtClean="0"/>
              <a:t>, </a:t>
            </a:r>
            <a:r>
              <a:rPr lang="cs-CZ" sz="2400" b="1" dirty="0" smtClean="0"/>
              <a:t>I </a:t>
            </a:r>
            <a:r>
              <a:rPr lang="cs-CZ" sz="2400" b="1" dirty="0" err="1" smtClean="0"/>
              <a:t>steal</a:t>
            </a:r>
            <a:r>
              <a:rPr lang="cs-CZ" sz="2400" b="1" dirty="0" smtClean="0"/>
              <a:t> food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pantry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51520" y="3299386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eight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legs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people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scared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51520" y="4134679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mammel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friendly</a:t>
            </a:r>
            <a:r>
              <a:rPr lang="cs-CZ" sz="2400" b="1" dirty="0" smtClean="0"/>
              <a:t> and I </a:t>
            </a:r>
            <a:r>
              <a:rPr lang="cs-CZ" sz="2400" b="1" dirty="0" err="1" smtClean="0"/>
              <a:t>jump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51520" y="4969972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live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water</a:t>
            </a:r>
            <a:r>
              <a:rPr lang="cs-CZ" sz="2400" b="1" dirty="0" smtClean="0"/>
              <a:t> and on </a:t>
            </a:r>
            <a:r>
              <a:rPr lang="cs-CZ" sz="2400" b="1" dirty="0" err="1" smtClean="0"/>
              <a:t>land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jumper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eat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insects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51520" y="5805264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strong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armor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pretty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slow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994947" y="1412776"/>
            <a:ext cx="1537493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kangaroo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7707524" y="2788129"/>
            <a:ext cx="1419673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mouse</a:t>
            </a:r>
            <a:endParaRPr lang="cs-CZ" sz="2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5634570" y="4026667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spider</a:t>
            </a:r>
            <a:endParaRPr lang="cs-CZ" sz="20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459343" y="4519550"/>
            <a:ext cx="1628531" cy="481063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dolphin</a:t>
            </a:r>
            <a:endParaRPr lang="cs-CZ" sz="20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5817557" y="5697252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frog</a:t>
            </a:r>
            <a:endParaRPr lang="cs-CZ" sz="20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6641689" y="6348447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turtle</a:t>
            </a:r>
            <a:endParaRPr lang="cs-CZ" sz="2000" b="1" dirty="0"/>
          </a:p>
        </p:txBody>
      </p:sp>
      <p:pic>
        <p:nvPicPr>
          <p:cNvPr id="4098" name="Picture 2" descr="C:\Users\Janča\AppData\Local\Microsoft\Windows\Temporary Internet Files\Content.IE5\XAT1RMCR\MC90011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314" y="1381808"/>
            <a:ext cx="1804170" cy="132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ča\AppData\Local\Microsoft\Windows\Temporary Internet Files\Content.IE5\Z9M5PRHE\MC900391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989" y="1910028"/>
            <a:ext cx="1826057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ča\AppData\Local\Microsoft\Windows\Temporary Internet Files\Content.IE5\J8OM2GKK\MC900436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814" y="2388161"/>
            <a:ext cx="14446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ča\AppData\Local\Microsoft\Windows\Temporary Internet Files\Content.IE5\Z9M5PRHE\MC9004156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500" y="3220466"/>
            <a:ext cx="1701033" cy="1299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ča\AppData\Local\Microsoft\Windows\Temporary Internet Files\Content.IE5\0HTYP1IR\MC9004264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546" y="4458715"/>
            <a:ext cx="1466932" cy="129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ča\AppData\Local\Microsoft\Windows\Temporary Internet Files\Content.IE5\J8OM2GKK\MC9003264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132" y="5368049"/>
            <a:ext cx="1818742" cy="106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985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animal?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51520" y="1628800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I´m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king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animals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2464093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sleep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winter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steal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honey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51520" y="3299386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howl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moon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hunt</a:t>
            </a:r>
            <a:r>
              <a:rPr lang="cs-CZ" sz="2400" b="1" dirty="0" smtClean="0"/>
              <a:t> in a </a:t>
            </a:r>
            <a:r>
              <a:rPr lang="cs-CZ" sz="2400" b="1" dirty="0" err="1" smtClean="0"/>
              <a:t>pack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51520" y="4134679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protect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chickens</a:t>
            </a:r>
            <a:r>
              <a:rPr lang="cs-CZ" sz="2400" b="1" dirty="0" smtClean="0"/>
              <a:t>, I </a:t>
            </a:r>
            <a:r>
              <a:rPr lang="cs-CZ" sz="2400" b="1" dirty="0" err="1" smtClean="0"/>
              <a:t>follow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sun.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51520" y="4969972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have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gills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scales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fins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51520" y="5805264"/>
            <a:ext cx="5256584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 </a:t>
            </a:r>
            <a:r>
              <a:rPr lang="cs-CZ" sz="2400" b="1" dirty="0" err="1" smtClean="0"/>
              <a:t>usually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booty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without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movement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837705" y="1295787"/>
            <a:ext cx="1537493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lion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6285641" y="2572105"/>
            <a:ext cx="1419673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 </a:t>
            </a:r>
            <a:r>
              <a:rPr lang="cs-CZ" sz="2000" b="1" dirty="0" err="1" smtClean="0"/>
              <a:t>bear</a:t>
            </a:r>
            <a:endParaRPr lang="cs-CZ" sz="2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6257739" y="4204319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wolf</a:t>
            </a:r>
            <a:endParaRPr lang="cs-CZ" sz="20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459343" y="4519550"/>
            <a:ext cx="1628531" cy="481063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cock</a:t>
            </a:r>
            <a:endParaRPr lang="cs-CZ" sz="20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6755720" y="5294008"/>
            <a:ext cx="1254885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fish</a:t>
            </a:r>
            <a:endParaRPr lang="cs-CZ" sz="20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6190279" y="6255418"/>
            <a:ext cx="1450137" cy="432048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crocodile</a:t>
            </a:r>
            <a:endParaRPr lang="cs-CZ" sz="2000" b="1" dirty="0"/>
          </a:p>
        </p:txBody>
      </p:sp>
      <p:pic>
        <p:nvPicPr>
          <p:cNvPr id="5122" name="Picture 2" descr="C:\Users\Janča\AppData\Local\Microsoft\Windows\Temporary Internet Files\Content.IE5\XAT1RMCR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575" y="1264089"/>
            <a:ext cx="1471414" cy="137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ča\AppData\Local\Microsoft\Windows\Temporary Internet Files\Content.IE5\0HTYP1IR\MC9003324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608" y="1763929"/>
            <a:ext cx="1417999" cy="124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ča\AppData\Local\Microsoft\Windows\Temporary Internet Files\Content.IE5\XAT1RMCR\MP9004387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285" y="2983912"/>
            <a:ext cx="1328170" cy="124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nča\AppData\Local\Microsoft\Windows\Temporary Internet Files\Content.IE5\J8OM2GKK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343" y="3237155"/>
            <a:ext cx="1232514" cy="123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ča\AppData\Local\Microsoft\Windows\Temporary Internet Files\Content.IE5\Z9M5PRHE\MC9003494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839" y="4710433"/>
            <a:ext cx="1130881" cy="113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anča\AppData\Local\Microsoft\Windows\Temporary Internet Files\Content.IE5\XAT1RMCR\MC9002152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292" y="5300392"/>
            <a:ext cx="1636708" cy="143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986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306</TotalTime>
  <Words>390</Words>
  <Application>Microsoft Office PowerPoint</Application>
  <PresentationFormat>Předvádění na obrazovce (4:3)</PresentationFormat>
  <Paragraphs>64</Paragraphs>
  <Slides>6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Základní škola a Mateřská škola Bílá Třemešná, okres Trutnov</vt:lpstr>
      <vt:lpstr>Anotace</vt:lpstr>
      <vt:lpstr>Can you guess the animal?</vt:lpstr>
      <vt:lpstr>Can you guess the animal?</vt:lpstr>
      <vt:lpstr>Can you guess the animal?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27</cp:revision>
  <dcterms:created xsi:type="dcterms:W3CDTF">2013-05-10T12:01:16Z</dcterms:created>
  <dcterms:modified xsi:type="dcterms:W3CDTF">2013-11-18T21:22:02Z</dcterms:modified>
</cp:coreProperties>
</file>