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slides/slide47.xml" ContentType="application/vnd.openxmlformats-officedocument.presentationml.slide+xml"/>
  <Override PartName="/ppt/slides/slide58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36.xml" ContentType="application/vnd.openxmlformats-officedocument.presentationml.slide+xml"/>
  <Override PartName="/ppt/slides/slide54.xml" ContentType="application/vnd.openxmlformats-officedocument.presentationml.slide+xml"/>
  <Override PartName="/ppt/slideLayouts/slideLayout6.xml" ContentType="application/vnd.openxmlformats-officedocument.presentationml.slideLayout+xml"/>
  <Override PartName="/ppt/notesSlides/notesSlide38.xml" ContentType="application/vnd.openxmlformats-officedocument.presentationml.notesSlide+xml"/>
  <Override PartName="/ppt/notesSlides/notesSlide49.xml" ContentType="application/vnd.openxmlformats-officedocument.presentationml.notesSlide+xml"/>
  <Override PartName="/ppt/slides/slide25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27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56.xml" ContentType="application/vnd.openxmlformats-officedocument.presentationml.notesSlide+xml"/>
  <Default Extension="xml" ContentType="application/xml"/>
  <Override PartName="/ppt/slides/slide14.xml" ContentType="application/vnd.openxmlformats-officedocument.presentationml.slide+xml"/>
  <Override PartName="/ppt/slides/slide32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34.xml" ContentType="application/vnd.openxmlformats-officedocument.presentationml.notesSlide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notesSlides/notesSlide23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30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7.xml" ContentType="application/vnd.openxmlformats-officedocument.presentationml.notesSlide+xml"/>
  <Override PartName="/ppt/slides/slide9.xml" ContentType="application/vnd.openxmlformats-officedocument.presentationml.slide+xml"/>
  <Override PartName="/ppt/slides/slide59.xml" ContentType="application/vnd.openxmlformats-officedocument.presentationml.slide+xml"/>
  <Override PartName="/ppt/viewProps.xml" ContentType="application/vnd.openxmlformats-officedocument.presentationml.viewProp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3.xml" ContentType="application/vnd.openxmlformats-officedocument.presentationml.notesSlide+xml"/>
  <Default Extension="png" ContentType="image/png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55.xml" ContentType="application/vnd.openxmlformats-officedocument.presentationml.slide+xml"/>
  <Override PartName="/ppt/presProps.xml" ContentType="application/vnd.openxmlformats-officedocument.presentationml.presProps+xml"/>
  <Override PartName="/ppt/theme/theme2.xml" ContentType="application/vnd.openxmlformats-officedocument.theme+xml"/>
  <Override PartName="/ppt/notesSlides/notesSlide39.xml" ContentType="application/vnd.openxmlformats-officedocument.presentationml.notesSlide+xml"/>
  <Override PartName="/ppt/notesSlides/notesSlide57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55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53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60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s/slide5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notesSlides/notesSlide29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58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slides/slide52.xml" ContentType="application/vnd.openxmlformats-officedocument.presentationml.slide+xml"/>
  <Override PartName="/ppt/notesSlides/notesSlide18.xml" ContentType="application/vnd.openxmlformats-officedocument.presentationml.notesSlide+xml"/>
  <Default Extension="wmf" ContentType="image/x-wmf"/>
  <Override PartName="/ppt/notesSlides/notesSlide36.xml" ContentType="application/vnd.openxmlformats-officedocument.presentationml.notesSlide+xml"/>
  <Default Extension="rels" ContentType="application/vnd.openxmlformats-package.relationships+xml"/>
  <Override PartName="/ppt/slides/slide23.xml" ContentType="application/vnd.openxmlformats-officedocument.presentationml.slide+xml"/>
  <Override PartName="/ppt/slides/slide41.xml" ContentType="application/vnd.openxmlformats-officedocument.presentationml.slide+xml"/>
  <Override PartName="/ppt/notesSlides/notesSlide25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54.xml" ContentType="application/vnd.openxmlformats-officedocument.presentationml.notesSlide+xml"/>
  <Override PartName="/ppt/slides/slide12.xml" ContentType="application/vnd.openxmlformats-officedocument.presentationml.slide+xml"/>
  <Override PartName="/ppt/slides/slide30.xml" ContentType="application/vnd.openxmlformats-officedocument.presentationml.slide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57.xml" ContentType="application/vnd.openxmlformats-officedocument.presentationml.slide+xml"/>
  <Override PartName="/ppt/notesSlides/notesSlide1.xml" ContentType="application/vnd.openxmlformats-officedocument.presentationml.notesSlide+xml"/>
  <Override PartName="/ppt/notesSlides/notesSlide59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46.xml" ContentType="application/vnd.openxmlformats-officedocument.presentationml.slide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notesSlides/notesSlide19.xml" ContentType="application/vnd.openxmlformats-officedocument.presentationml.notesSlide+xml"/>
  <Override PartName="/ppt/notesSlides/notesSlide48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62"/>
  </p:notesMasterIdLst>
  <p:sldIdLst>
    <p:sldId id="318" r:id="rId2"/>
    <p:sldId id="319" r:id="rId3"/>
    <p:sldId id="268" r:id="rId4"/>
    <p:sldId id="256" r:id="rId5"/>
    <p:sldId id="258" r:id="rId6"/>
    <p:sldId id="259" r:id="rId7"/>
    <p:sldId id="315" r:id="rId8"/>
    <p:sldId id="260" r:id="rId9"/>
    <p:sldId id="261" r:id="rId10"/>
    <p:sldId id="262" r:id="rId11"/>
    <p:sldId id="316" r:id="rId12"/>
    <p:sldId id="263" r:id="rId13"/>
    <p:sldId id="271" r:id="rId14"/>
    <p:sldId id="264" r:id="rId15"/>
    <p:sldId id="265" r:id="rId16"/>
    <p:sldId id="269" r:id="rId17"/>
    <p:sldId id="266" r:id="rId18"/>
    <p:sldId id="267" r:id="rId19"/>
    <p:sldId id="270" r:id="rId20"/>
    <p:sldId id="306" r:id="rId21"/>
    <p:sldId id="272" r:id="rId22"/>
    <p:sldId id="273" r:id="rId23"/>
    <p:sldId id="317" r:id="rId24"/>
    <p:sldId id="301" r:id="rId25"/>
    <p:sldId id="279" r:id="rId26"/>
    <p:sldId id="274" r:id="rId27"/>
    <p:sldId id="275" r:id="rId28"/>
    <p:sldId id="276" r:id="rId29"/>
    <p:sldId id="277" r:id="rId30"/>
    <p:sldId id="280" r:id="rId31"/>
    <p:sldId id="281" r:id="rId32"/>
    <p:sldId id="282" r:id="rId33"/>
    <p:sldId id="278" r:id="rId34"/>
    <p:sldId id="283" r:id="rId35"/>
    <p:sldId id="284" r:id="rId36"/>
    <p:sldId id="285" r:id="rId37"/>
    <p:sldId id="286" r:id="rId38"/>
    <p:sldId id="287" r:id="rId39"/>
    <p:sldId id="288" r:id="rId40"/>
    <p:sldId id="293" r:id="rId41"/>
    <p:sldId id="289" r:id="rId42"/>
    <p:sldId id="292" r:id="rId43"/>
    <p:sldId id="295" r:id="rId44"/>
    <p:sldId id="296" r:id="rId45"/>
    <p:sldId id="294" r:id="rId46"/>
    <p:sldId id="298" r:id="rId47"/>
    <p:sldId id="302" r:id="rId48"/>
    <p:sldId id="297" r:id="rId49"/>
    <p:sldId id="309" r:id="rId50"/>
    <p:sldId id="300" r:id="rId51"/>
    <p:sldId id="299" r:id="rId52"/>
    <p:sldId id="304" r:id="rId53"/>
    <p:sldId id="307" r:id="rId54"/>
    <p:sldId id="308" r:id="rId55"/>
    <p:sldId id="314" r:id="rId56"/>
    <p:sldId id="313" r:id="rId57"/>
    <p:sldId id="310" r:id="rId58"/>
    <p:sldId id="311" r:id="rId59"/>
    <p:sldId id="257" r:id="rId60"/>
    <p:sldId id="290" r:id="rId61"/>
  </p:sldIdLst>
  <p:sldSz cx="9144000" cy="6858000" type="screen4x3"/>
  <p:notesSz cx="6858000" cy="9144000"/>
  <p:defaultTextStyle>
    <a:defPPr>
      <a:defRPr lang="de-DE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FFFFCC"/>
    <a:srgbClr val="FF6600"/>
    <a:srgbClr val="0000FF"/>
    <a:srgbClr val="0066FF"/>
    <a:srgbClr val="008080"/>
    <a:srgbClr val="FF0000"/>
    <a:srgbClr val="99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250" autoAdjust="0"/>
    <p:restoredTop sz="90929"/>
  </p:normalViewPr>
  <p:slideViewPr>
    <p:cSldViewPr>
      <p:cViewPr varScale="1">
        <p:scale>
          <a:sx n="70" d="100"/>
          <a:sy n="70" d="100"/>
        </p:scale>
        <p:origin x="-135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TÉMA: Počáteční opakování</a:t>
          </a:r>
          <a:endParaRPr lang="cs-CZ" sz="2000" b="1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b="0" dirty="0" smtClean="0"/>
            <a:t>NÁZEV:VY_22_INOVACE_01_NJ8_Počáteční opakování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3C3A208-078C-4599-9615-C5CB3CC59CEF}" type="presOf" srcId="{26CBEA56-8CFD-48C0-BD6E-2EB16B1FBF42}" destId="{5583D5C5-FAFF-4548-819C-80E289F73770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0F754AF5-061F-4AD4-B87B-E797A088D92B}" type="presOf" srcId="{1AE9165A-6B70-4FFD-A49C-881BF73B4F04}" destId="{A9F01C16-B5C0-47B0-9750-F7E5E11674A0}" srcOrd="0" destOrd="0" presId="urn:microsoft.com/office/officeart/2005/8/layout/target3"/>
    <dgm:cxn modelId="{1EB4D705-1FC2-4989-BB66-E7F1CDB62C31}" type="presOf" srcId="{757F3AB3-0718-4624-B441-E567A8F0AB56}" destId="{333A1088-737F-45CB-B68E-254E46348037}" srcOrd="0" destOrd="0" presId="urn:microsoft.com/office/officeart/2005/8/layout/target3"/>
    <dgm:cxn modelId="{4E904FB9-670D-4653-B60C-4AEDFD140FE5}" type="presOf" srcId="{1AE9165A-6B70-4FFD-A49C-881BF73B4F04}" destId="{BD3627E9-8FC8-4A2F-B3EA-FAE798EF81D8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ED4767D-9986-41E7-8E9B-5FFB871735ED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4AA0A71-3D26-408A-8FF8-93D9AE075476}" type="presOf" srcId="{1F4F8BC0-F267-4379-9FE7-6FFC8B64BAD8}" destId="{017154CD-D9A9-4968-AD11-1207A3C4C00A}" srcOrd="1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F21196AC-93AA-479F-B2D4-DF0451E65EFA}" type="presOf" srcId="{26CBEA56-8CFD-48C0-BD6E-2EB16B1FBF42}" destId="{92E1E9E3-D1F0-4866-9424-7ECC0DD990BC}" srcOrd="1" destOrd="0" presId="urn:microsoft.com/office/officeart/2005/8/layout/target3"/>
    <dgm:cxn modelId="{989F5365-FFBC-4B60-973C-CEACA3661C95}" type="presOf" srcId="{1F4F8BC0-F267-4379-9FE7-6FFC8B64BAD8}" destId="{C8857ABF-5052-4733-A46C-0F8B764FF76F}" srcOrd="0" destOrd="0" presId="urn:microsoft.com/office/officeart/2005/8/layout/target3"/>
    <dgm:cxn modelId="{CA0F37F8-4832-426E-933E-DDC70DFE3060}" type="presOf" srcId="{D1D4F407-5343-4D3F-B5B9-D407B03CAEB4}" destId="{AED2198E-93D5-4001-81B4-73124B309672}" srcOrd="1" destOrd="0" presId="urn:microsoft.com/office/officeart/2005/8/layout/target3"/>
    <dgm:cxn modelId="{F46FB47E-7736-493F-945F-D13B1DF36958}" type="presOf" srcId="{D1B46980-6531-4606-95E6-44980827E919}" destId="{6140AFEC-043D-4C43-A2F9-D0F5331DF3A3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C2F0C003-FACA-4F14-8BFC-2D12C3A191A5}" type="presOf" srcId="{D1B46980-6531-4606-95E6-44980827E919}" destId="{2BE915AB-18AA-4053-B92C-3BFC9ED204BB}" srcOrd="1" destOrd="0" presId="urn:microsoft.com/office/officeart/2005/8/layout/target3"/>
    <dgm:cxn modelId="{26FCE7B8-8190-4C71-98D3-632D1B5A85F5}" type="presParOf" srcId="{333A1088-737F-45CB-B68E-254E46348037}" destId="{F5ABB229-8D3B-4694-996A-96F23CF14429}" srcOrd="0" destOrd="0" presId="urn:microsoft.com/office/officeart/2005/8/layout/target3"/>
    <dgm:cxn modelId="{34A63FCF-B28D-4BC6-BA10-4BA2292E2BCC}" type="presParOf" srcId="{333A1088-737F-45CB-B68E-254E46348037}" destId="{F41139FD-01EE-4571-8B17-4FB00FC51163}" srcOrd="1" destOrd="0" presId="urn:microsoft.com/office/officeart/2005/8/layout/target3"/>
    <dgm:cxn modelId="{4A1303EF-1359-47E2-BE56-705AA0D8C54B}" type="presParOf" srcId="{333A1088-737F-45CB-B68E-254E46348037}" destId="{D005CE8C-CC26-4C3E-AC11-E15060ECD759}" srcOrd="2" destOrd="0" presId="urn:microsoft.com/office/officeart/2005/8/layout/target3"/>
    <dgm:cxn modelId="{69A2D802-A283-473A-84DE-7EAEDB7BA46B}" type="presParOf" srcId="{333A1088-737F-45CB-B68E-254E46348037}" destId="{2C702D82-9B77-49B7-9568-BB8EB47C3372}" srcOrd="3" destOrd="0" presId="urn:microsoft.com/office/officeart/2005/8/layout/target3"/>
    <dgm:cxn modelId="{A7D1E8E8-D7FC-4B4B-A2AB-843D43D3E012}" type="presParOf" srcId="{333A1088-737F-45CB-B68E-254E46348037}" destId="{A52A0455-90FF-4808-ABD0-F02540D31D5A}" srcOrd="4" destOrd="0" presId="urn:microsoft.com/office/officeart/2005/8/layout/target3"/>
    <dgm:cxn modelId="{D08DA886-4034-47E8-99BC-1711E0A86F8A}" type="presParOf" srcId="{333A1088-737F-45CB-B68E-254E46348037}" destId="{6140AFEC-043D-4C43-A2F9-D0F5331DF3A3}" srcOrd="5" destOrd="0" presId="urn:microsoft.com/office/officeart/2005/8/layout/target3"/>
    <dgm:cxn modelId="{6C668D61-E02D-41A7-9842-9F124367A3B5}" type="presParOf" srcId="{333A1088-737F-45CB-B68E-254E46348037}" destId="{71A10DEB-455E-4133-A618-0A0EE82A21E3}" srcOrd="6" destOrd="0" presId="urn:microsoft.com/office/officeart/2005/8/layout/target3"/>
    <dgm:cxn modelId="{292E394A-DB84-4891-8F57-1831F97034C6}" type="presParOf" srcId="{333A1088-737F-45CB-B68E-254E46348037}" destId="{DA6A876D-6D25-492F-8BDC-9AE6A6CFB1FA}" srcOrd="7" destOrd="0" presId="urn:microsoft.com/office/officeart/2005/8/layout/target3"/>
    <dgm:cxn modelId="{1DC42AFE-0DAB-4883-B213-420D3609C16A}" type="presParOf" srcId="{333A1088-737F-45CB-B68E-254E46348037}" destId="{A9F01C16-B5C0-47B0-9750-F7E5E11674A0}" srcOrd="8" destOrd="0" presId="urn:microsoft.com/office/officeart/2005/8/layout/target3"/>
    <dgm:cxn modelId="{3E710186-1AC0-4195-AC11-CE30396BBDE5}" type="presParOf" srcId="{333A1088-737F-45CB-B68E-254E46348037}" destId="{5C0CF724-3222-4429-B09A-F154A62FD507}" srcOrd="9" destOrd="0" presId="urn:microsoft.com/office/officeart/2005/8/layout/target3"/>
    <dgm:cxn modelId="{8EC71144-2790-41EA-905E-1DE6FFB56E8E}" type="presParOf" srcId="{333A1088-737F-45CB-B68E-254E46348037}" destId="{71A5FEA7-FE77-4220-960F-2AB7AE466FE5}" srcOrd="10" destOrd="0" presId="urn:microsoft.com/office/officeart/2005/8/layout/target3"/>
    <dgm:cxn modelId="{96031915-075A-4CA8-B0DB-1333F8556F0B}" type="presParOf" srcId="{333A1088-737F-45CB-B68E-254E46348037}" destId="{C8857ABF-5052-4733-A46C-0F8B764FF76F}" srcOrd="11" destOrd="0" presId="urn:microsoft.com/office/officeart/2005/8/layout/target3"/>
    <dgm:cxn modelId="{44D915E6-2F03-4E29-84FF-928170F85F88}" type="presParOf" srcId="{333A1088-737F-45CB-B68E-254E46348037}" destId="{1839E65E-6E97-41D2-A171-98C033275D27}" srcOrd="12" destOrd="0" presId="urn:microsoft.com/office/officeart/2005/8/layout/target3"/>
    <dgm:cxn modelId="{B2BC83DD-C20D-4952-8F65-314C6EFC4427}" type="presParOf" srcId="{333A1088-737F-45CB-B68E-254E46348037}" destId="{914F10DC-A7FA-462B-9334-03354AC7EA9F}" srcOrd="13" destOrd="0" presId="urn:microsoft.com/office/officeart/2005/8/layout/target3"/>
    <dgm:cxn modelId="{61C21F05-E1AE-4289-8298-A6E4EC5AB889}" type="presParOf" srcId="{333A1088-737F-45CB-B68E-254E46348037}" destId="{5583D5C5-FAFF-4548-819C-80E289F73770}" srcOrd="14" destOrd="0" presId="urn:microsoft.com/office/officeart/2005/8/layout/target3"/>
    <dgm:cxn modelId="{2388527C-8826-4A29-A24C-7B891B6C3D1A}" type="presParOf" srcId="{333A1088-737F-45CB-B68E-254E46348037}" destId="{AED2198E-93D5-4001-81B4-73124B309672}" srcOrd="15" destOrd="0" presId="urn:microsoft.com/office/officeart/2005/8/layout/target3"/>
    <dgm:cxn modelId="{540B421D-AE00-4794-BC66-2B218DF9D808}" type="presParOf" srcId="{333A1088-737F-45CB-B68E-254E46348037}" destId="{2BE915AB-18AA-4053-B92C-3BFC9ED204BB}" srcOrd="16" destOrd="0" presId="urn:microsoft.com/office/officeart/2005/8/layout/target3"/>
    <dgm:cxn modelId="{991F0139-7434-44A7-811E-07343BAE9D13}" type="presParOf" srcId="{333A1088-737F-45CB-B68E-254E46348037}" destId="{BD3627E9-8FC8-4A2F-B3EA-FAE798EF81D8}" srcOrd="17" destOrd="0" presId="urn:microsoft.com/office/officeart/2005/8/layout/target3"/>
    <dgm:cxn modelId="{4E12B5D6-0111-47CC-9742-5D9836F50BB8}" type="presParOf" srcId="{333A1088-737F-45CB-B68E-254E46348037}" destId="{017154CD-D9A9-4968-AD11-1207A3C4C00A}" srcOrd="18" destOrd="0" presId="urn:microsoft.com/office/officeart/2005/8/layout/target3"/>
    <dgm:cxn modelId="{AA7A71FC-6D47-4781-BD05-1514DA47FC14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Halamová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NÁZEV:VY_22_INOVACE_01_NJ8_Počáteční opakování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Počáteční opakování</a:t>
          </a:r>
          <a:endParaRPr lang="cs-CZ" sz="2000" b="1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8AECCE-1ACD-45FB-819A-8281263A0C24}" type="datetimeFigureOut">
              <a:rPr lang="de-DE" smtClean="0"/>
              <a:pPr/>
              <a:t>27.08.2013</a:t>
            </a:fld>
            <a:endParaRPr lang="de-DE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3A3475-5526-46EC-BCDE-115AC8F4C07D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1</a:t>
            </a:fld>
            <a:endParaRPr lang="de-DE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2</a:t>
            </a:fld>
            <a:endParaRPr lang="de-DE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3</a:t>
            </a:fld>
            <a:endParaRPr lang="de-DE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4</a:t>
            </a:fld>
            <a:endParaRPr lang="de-DE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5</a:t>
            </a:fld>
            <a:endParaRPr lang="de-DE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6</a:t>
            </a:fld>
            <a:endParaRPr lang="de-DE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7</a:t>
            </a:fld>
            <a:endParaRPr lang="de-DE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8</a:t>
            </a:fld>
            <a:endParaRPr lang="de-DE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9</a:t>
            </a:fld>
            <a:endParaRPr lang="de-DE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10</a:t>
            </a:fld>
            <a:endParaRPr lang="de-DE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11</a:t>
            </a:fld>
            <a:endParaRPr lang="de-DE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12</a:t>
            </a:fld>
            <a:endParaRPr lang="de-DE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13</a:t>
            </a:fld>
            <a:endParaRPr lang="de-DE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14</a:t>
            </a:fld>
            <a:endParaRPr lang="de-DE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15</a:t>
            </a:fld>
            <a:endParaRPr lang="de-DE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16</a:t>
            </a:fld>
            <a:endParaRPr lang="de-DE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17</a:t>
            </a:fld>
            <a:endParaRPr lang="de-DE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18</a:t>
            </a:fld>
            <a:endParaRPr lang="de-DE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19</a:t>
            </a:fld>
            <a:endParaRPr lang="de-DE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20</a:t>
            </a:fld>
            <a:endParaRPr lang="de-DE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21</a:t>
            </a:fld>
            <a:endParaRPr lang="de-DE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22</a:t>
            </a:fld>
            <a:endParaRPr lang="de-DE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23</a:t>
            </a:fld>
            <a:endParaRPr lang="de-DE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24</a:t>
            </a:fld>
            <a:endParaRPr lang="de-DE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25</a:t>
            </a:fld>
            <a:endParaRPr lang="de-DE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26</a:t>
            </a:fld>
            <a:endParaRPr lang="de-DE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27</a:t>
            </a:fld>
            <a:endParaRPr lang="de-DE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28</a:t>
            </a:fld>
            <a:endParaRPr lang="de-DE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29</a:t>
            </a:fld>
            <a:endParaRPr lang="de-DE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30</a:t>
            </a:fld>
            <a:endParaRPr lang="de-DE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31</a:t>
            </a:fld>
            <a:endParaRPr lang="de-DE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32</a:t>
            </a:fld>
            <a:endParaRPr lang="de-DE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33</a:t>
            </a:fld>
            <a:endParaRPr lang="de-DE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34</a:t>
            </a:fld>
            <a:endParaRPr lang="de-DE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35</a:t>
            </a:fld>
            <a:endParaRPr lang="de-DE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36</a:t>
            </a:fld>
            <a:endParaRPr lang="de-DE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37</a:t>
            </a:fld>
            <a:endParaRPr lang="de-DE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38</a:t>
            </a:fld>
            <a:endParaRPr lang="de-DE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39</a:t>
            </a:fld>
            <a:endParaRPr lang="de-DE"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40</a:t>
            </a:fld>
            <a:endParaRPr lang="de-DE"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41</a:t>
            </a:fld>
            <a:endParaRPr lang="de-DE"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42</a:t>
            </a:fld>
            <a:endParaRPr lang="de-DE"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43</a:t>
            </a:fld>
            <a:endParaRPr lang="de-DE"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44</a:t>
            </a:fld>
            <a:endParaRPr lang="de-DE"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45</a:t>
            </a:fld>
            <a:endParaRPr lang="de-DE"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46</a:t>
            </a:fld>
            <a:endParaRPr lang="de-DE"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47</a:t>
            </a:fld>
            <a:endParaRPr lang="de-DE"/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48</a:t>
            </a:fld>
            <a:endParaRPr lang="de-DE"/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49</a:t>
            </a:fld>
            <a:endParaRPr lang="de-DE"/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50</a:t>
            </a:fld>
            <a:endParaRPr lang="de-DE"/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51</a:t>
            </a:fld>
            <a:endParaRPr lang="de-DE"/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52</a:t>
            </a:fld>
            <a:endParaRPr lang="de-DE"/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53</a:t>
            </a:fld>
            <a:endParaRPr lang="de-DE"/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54</a:t>
            </a:fld>
            <a:endParaRPr lang="de-DE"/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55</a:t>
            </a:fld>
            <a:endParaRPr lang="de-DE"/>
          </a:p>
        </p:txBody>
      </p:sp>
    </p:spTree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56</a:t>
            </a:fld>
            <a:endParaRPr lang="de-DE"/>
          </a:p>
        </p:txBody>
      </p:sp>
    </p:spTree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57</a:t>
            </a:fld>
            <a:endParaRPr lang="de-DE"/>
          </a:p>
        </p:txBody>
      </p:sp>
    </p:spTree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58</a:t>
            </a:fld>
            <a:endParaRPr lang="de-DE"/>
          </a:p>
        </p:txBody>
      </p:sp>
    </p:spTree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59</a:t>
            </a:fld>
            <a:endParaRPr lang="de-DE"/>
          </a:p>
        </p:txBody>
      </p:sp>
    </p:spTree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3A3475-5526-46EC-BCDE-115AC8F4C07D}" type="slidenum">
              <a:rPr lang="de-DE" smtClean="0"/>
              <a:pPr/>
              <a:t>60</a:t>
            </a:fld>
            <a:endParaRPr lang="de-DE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3CE368-29E9-430E-9875-16C867BB831E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8753FA-5476-4EE4-986F-298F2DF3A198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FAF383-BE49-4E8A-AA92-13F8648A8F9D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9C531B-F593-45C8-940F-D8E9BB4AC4A4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774A6F-0BA5-4FA0-9443-F4D839F4343A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DDEC95-4F1F-47B7-9EE6-16898E33E96A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3C2027-1AF7-4314-B7B3-BABE6F674742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4DBF9A-3F2D-4FA9-8675-FEC76BEC17A1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de-DE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FCE5D4-8B8D-4169-853B-9AA6DE164CBB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9CF02D-7A95-4120-A6CA-AFE43060BB66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C5728E-3DA1-4415-A679-BC5DC6716E5C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de-DE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1EC268-4CF7-457B-BF23-B0106E5231DE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de-DE" smtClean="0"/>
              <a:t>Klicken Sie, um das Titelformat zu bearbeiten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e-DE" smtClean="0"/>
              <a:t>Klicken Sie, um die Formate des Vorlagentextes zu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74111A15-2FE6-43F3-A411-B902D4A683A8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60.xml"/><Relationship Id="rId3" Type="http://schemas.openxmlformats.org/officeDocument/2006/relationships/audio" Target="../media/audio2.wav"/><Relationship Id="rId7" Type="http://schemas.openxmlformats.org/officeDocument/2006/relationships/slide" Target="slide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6" Type="http://schemas.openxmlformats.org/officeDocument/2006/relationships/audio" Target="../media/audio3.wav"/><Relationship Id="rId5" Type="http://schemas.openxmlformats.org/officeDocument/2006/relationships/slide" Target="slide18.xml"/><Relationship Id="rId4" Type="http://schemas.openxmlformats.org/officeDocument/2006/relationships/slide" Target="slide59.xml"/><Relationship Id="rId9" Type="http://schemas.openxmlformats.org/officeDocument/2006/relationships/audio" Target="../media/audio4.wav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60.xml"/><Relationship Id="rId3" Type="http://schemas.openxmlformats.org/officeDocument/2006/relationships/slide" Target="slide59.xml"/><Relationship Id="rId7" Type="http://schemas.openxmlformats.org/officeDocument/2006/relationships/slide" Target="slide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6" Type="http://schemas.openxmlformats.org/officeDocument/2006/relationships/audio" Target="../media/audio3.wav"/><Relationship Id="rId5" Type="http://schemas.openxmlformats.org/officeDocument/2006/relationships/slide" Target="slide18.xml"/><Relationship Id="rId4" Type="http://schemas.openxmlformats.org/officeDocument/2006/relationships/audio" Target="../media/audio2.wav"/><Relationship Id="rId9" Type="http://schemas.openxmlformats.org/officeDocument/2006/relationships/audio" Target="../media/audio4.wav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slide" Target="slide60.xml"/><Relationship Id="rId3" Type="http://schemas.openxmlformats.org/officeDocument/2006/relationships/slide" Target="slide59.xml"/><Relationship Id="rId7" Type="http://schemas.openxmlformats.org/officeDocument/2006/relationships/slide" Target="slide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6" Type="http://schemas.openxmlformats.org/officeDocument/2006/relationships/audio" Target="../media/audio3.wav"/><Relationship Id="rId5" Type="http://schemas.openxmlformats.org/officeDocument/2006/relationships/slide" Target="slide18.xml"/><Relationship Id="rId4" Type="http://schemas.openxmlformats.org/officeDocument/2006/relationships/audio" Target="../media/audio2.wav"/><Relationship Id="rId9" Type="http://schemas.openxmlformats.org/officeDocument/2006/relationships/audio" Target="../media/audio4.wav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audio" Target="../media/audio4.wav"/><Relationship Id="rId3" Type="http://schemas.openxmlformats.org/officeDocument/2006/relationships/slide" Target="slide59.xml"/><Relationship Id="rId7" Type="http://schemas.openxmlformats.org/officeDocument/2006/relationships/slide" Target="slide5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6" Type="http://schemas.openxmlformats.org/officeDocument/2006/relationships/audio" Target="../media/audio3.wav"/><Relationship Id="rId5" Type="http://schemas.openxmlformats.org/officeDocument/2006/relationships/slide" Target="slide60.xml"/><Relationship Id="rId4" Type="http://schemas.openxmlformats.org/officeDocument/2006/relationships/audio" Target="../media/audio2.wav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slide" Target="slide60.xml"/><Relationship Id="rId3" Type="http://schemas.openxmlformats.org/officeDocument/2006/relationships/audio" Target="../media/audio2.wav"/><Relationship Id="rId7" Type="http://schemas.openxmlformats.org/officeDocument/2006/relationships/slide" Target="slide3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6" Type="http://schemas.openxmlformats.org/officeDocument/2006/relationships/audio" Target="../media/audio3.wav"/><Relationship Id="rId5" Type="http://schemas.openxmlformats.org/officeDocument/2006/relationships/slide" Target="slide18.xml"/><Relationship Id="rId4" Type="http://schemas.openxmlformats.org/officeDocument/2006/relationships/slide" Target="slide59.xml"/><Relationship Id="rId9" Type="http://schemas.openxmlformats.org/officeDocument/2006/relationships/audio" Target="../media/audio4.wav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slide" Target="slide60.xml"/><Relationship Id="rId3" Type="http://schemas.openxmlformats.org/officeDocument/2006/relationships/slide" Target="slide59.xml"/><Relationship Id="rId7" Type="http://schemas.openxmlformats.org/officeDocument/2006/relationships/slide" Target="slide3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6" Type="http://schemas.openxmlformats.org/officeDocument/2006/relationships/audio" Target="../media/audio3.wav"/><Relationship Id="rId5" Type="http://schemas.openxmlformats.org/officeDocument/2006/relationships/slide" Target="slide18.xml"/><Relationship Id="rId4" Type="http://schemas.openxmlformats.org/officeDocument/2006/relationships/audio" Target="../media/audio2.wav"/><Relationship Id="rId9" Type="http://schemas.openxmlformats.org/officeDocument/2006/relationships/audio" Target="../media/audio4.wav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slide" Target="slide60.xml"/><Relationship Id="rId3" Type="http://schemas.openxmlformats.org/officeDocument/2006/relationships/audio" Target="../media/audio2.wav"/><Relationship Id="rId7" Type="http://schemas.openxmlformats.org/officeDocument/2006/relationships/slide" Target="slide3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6" Type="http://schemas.openxmlformats.org/officeDocument/2006/relationships/audio" Target="../media/audio3.wav"/><Relationship Id="rId5" Type="http://schemas.openxmlformats.org/officeDocument/2006/relationships/slide" Target="slide18.xml"/><Relationship Id="rId4" Type="http://schemas.openxmlformats.org/officeDocument/2006/relationships/slide" Target="slide59.xml"/><Relationship Id="rId9" Type="http://schemas.openxmlformats.org/officeDocument/2006/relationships/audio" Target="../media/audio4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slide" Target="slide60.xml"/><Relationship Id="rId3" Type="http://schemas.openxmlformats.org/officeDocument/2006/relationships/slide" Target="slide59.xml"/><Relationship Id="rId7" Type="http://schemas.openxmlformats.org/officeDocument/2006/relationships/slide" Target="slide3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Relationship Id="rId6" Type="http://schemas.openxmlformats.org/officeDocument/2006/relationships/audio" Target="../media/audio3.wav"/><Relationship Id="rId5" Type="http://schemas.openxmlformats.org/officeDocument/2006/relationships/slide" Target="slide18.xml"/><Relationship Id="rId4" Type="http://schemas.openxmlformats.org/officeDocument/2006/relationships/audio" Target="../media/audio2.wav"/><Relationship Id="rId9" Type="http://schemas.openxmlformats.org/officeDocument/2006/relationships/audio" Target="../media/audio4.wav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slide" Target="slide60.xml"/><Relationship Id="rId3" Type="http://schemas.openxmlformats.org/officeDocument/2006/relationships/slide" Target="slide59.xml"/><Relationship Id="rId7" Type="http://schemas.openxmlformats.org/officeDocument/2006/relationships/slide" Target="slide18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Relationship Id="rId6" Type="http://schemas.openxmlformats.org/officeDocument/2006/relationships/audio" Target="../media/audio3.wav"/><Relationship Id="rId5" Type="http://schemas.openxmlformats.org/officeDocument/2006/relationships/slide" Target="slide25.xml"/><Relationship Id="rId4" Type="http://schemas.openxmlformats.org/officeDocument/2006/relationships/audio" Target="../media/audio2.wav"/><Relationship Id="rId9" Type="http://schemas.openxmlformats.org/officeDocument/2006/relationships/audio" Target="../media/audio4.wav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slide" Target="slide60.xml"/><Relationship Id="rId3" Type="http://schemas.openxmlformats.org/officeDocument/2006/relationships/slide" Target="slide59.xml"/><Relationship Id="rId7" Type="http://schemas.openxmlformats.org/officeDocument/2006/relationships/slide" Target="slide3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3.wav"/><Relationship Id="rId5" Type="http://schemas.openxmlformats.org/officeDocument/2006/relationships/slide" Target="slide18.xml"/><Relationship Id="rId4" Type="http://schemas.openxmlformats.org/officeDocument/2006/relationships/audio" Target="../media/audio2.wav"/><Relationship Id="rId9" Type="http://schemas.openxmlformats.org/officeDocument/2006/relationships/audio" Target="../media/audio4.wav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slide" Target="slide60.xml"/><Relationship Id="rId3" Type="http://schemas.openxmlformats.org/officeDocument/2006/relationships/slide" Target="slide59.xml"/><Relationship Id="rId7" Type="http://schemas.openxmlformats.org/officeDocument/2006/relationships/slide" Target="slide3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3.wav"/><Relationship Id="rId5" Type="http://schemas.openxmlformats.org/officeDocument/2006/relationships/slide" Target="slide18.xml"/><Relationship Id="rId4" Type="http://schemas.openxmlformats.org/officeDocument/2006/relationships/audio" Target="../media/audio2.wav"/><Relationship Id="rId9" Type="http://schemas.openxmlformats.org/officeDocument/2006/relationships/audio" Target="../media/audio4.wav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slide" Target="slide60.xml"/><Relationship Id="rId3" Type="http://schemas.openxmlformats.org/officeDocument/2006/relationships/slide" Target="slide59.xml"/><Relationship Id="rId7" Type="http://schemas.openxmlformats.org/officeDocument/2006/relationships/slide" Target="slide18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Relationship Id="rId6" Type="http://schemas.openxmlformats.org/officeDocument/2006/relationships/audio" Target="../media/audio3.wav"/><Relationship Id="rId5" Type="http://schemas.openxmlformats.org/officeDocument/2006/relationships/slide" Target="slide25.xml"/><Relationship Id="rId4" Type="http://schemas.openxmlformats.org/officeDocument/2006/relationships/audio" Target="../media/audio2.wav"/><Relationship Id="rId9" Type="http://schemas.openxmlformats.org/officeDocument/2006/relationships/audio" Target="../media/audio4.wav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slide" Target="slide60.xml"/><Relationship Id="rId3" Type="http://schemas.openxmlformats.org/officeDocument/2006/relationships/slide" Target="slide59.xml"/><Relationship Id="rId7" Type="http://schemas.openxmlformats.org/officeDocument/2006/relationships/slide" Target="slide3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3.wav"/><Relationship Id="rId5" Type="http://schemas.openxmlformats.org/officeDocument/2006/relationships/slide" Target="slide18.xml"/><Relationship Id="rId4" Type="http://schemas.openxmlformats.org/officeDocument/2006/relationships/audio" Target="../media/audio5.wav"/><Relationship Id="rId9" Type="http://schemas.openxmlformats.org/officeDocument/2006/relationships/audio" Target="../media/audio4.wav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slide" Target="slide60.xml"/><Relationship Id="rId3" Type="http://schemas.openxmlformats.org/officeDocument/2006/relationships/slide" Target="slide59.xml"/><Relationship Id="rId7" Type="http://schemas.openxmlformats.org/officeDocument/2006/relationships/slide" Target="slide18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Relationship Id="rId6" Type="http://schemas.openxmlformats.org/officeDocument/2006/relationships/audio" Target="../media/audio3.wav"/><Relationship Id="rId5" Type="http://schemas.openxmlformats.org/officeDocument/2006/relationships/slide" Target="slide25.xml"/><Relationship Id="rId4" Type="http://schemas.openxmlformats.org/officeDocument/2006/relationships/audio" Target="../media/audio2.wav"/><Relationship Id="rId9" Type="http://schemas.openxmlformats.org/officeDocument/2006/relationships/audio" Target="../media/audio4.wav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audio" Target="../media/audio4.wav"/><Relationship Id="rId3" Type="http://schemas.openxmlformats.org/officeDocument/2006/relationships/slide" Target="slide59.xml"/><Relationship Id="rId7" Type="http://schemas.openxmlformats.org/officeDocument/2006/relationships/slide" Target="slide52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2.xml"/><Relationship Id="rId6" Type="http://schemas.openxmlformats.org/officeDocument/2006/relationships/audio" Target="../media/audio3.wav"/><Relationship Id="rId5" Type="http://schemas.openxmlformats.org/officeDocument/2006/relationships/slide" Target="slide60.xml"/><Relationship Id="rId4" Type="http://schemas.openxmlformats.org/officeDocument/2006/relationships/audio" Target="../media/audio2.wav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slide" Target="slide60.xml"/><Relationship Id="rId3" Type="http://schemas.openxmlformats.org/officeDocument/2006/relationships/audio" Target="../media/audio2.wav"/><Relationship Id="rId7" Type="http://schemas.openxmlformats.org/officeDocument/2006/relationships/slide" Target="slide18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2.xml"/><Relationship Id="rId6" Type="http://schemas.openxmlformats.org/officeDocument/2006/relationships/audio" Target="../media/audio3.wav"/><Relationship Id="rId5" Type="http://schemas.openxmlformats.org/officeDocument/2006/relationships/slide" Target="slide25.xml"/><Relationship Id="rId10" Type="http://schemas.openxmlformats.org/officeDocument/2006/relationships/image" Target="../media/image4.jpeg"/><Relationship Id="rId4" Type="http://schemas.openxmlformats.org/officeDocument/2006/relationships/slide" Target="slide59.xml"/><Relationship Id="rId9" Type="http://schemas.openxmlformats.org/officeDocument/2006/relationships/audio" Target="../media/audio4.wav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slide" Target="slide60.xml"/><Relationship Id="rId3" Type="http://schemas.openxmlformats.org/officeDocument/2006/relationships/slide" Target="slide59.xml"/><Relationship Id="rId7" Type="http://schemas.openxmlformats.org/officeDocument/2006/relationships/slide" Target="slide18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2.xml"/><Relationship Id="rId6" Type="http://schemas.openxmlformats.org/officeDocument/2006/relationships/audio" Target="../media/audio3.wav"/><Relationship Id="rId5" Type="http://schemas.openxmlformats.org/officeDocument/2006/relationships/slide" Target="slide25.xml"/><Relationship Id="rId10" Type="http://schemas.openxmlformats.org/officeDocument/2006/relationships/image" Target="../media/image4.jpeg"/><Relationship Id="rId4" Type="http://schemas.openxmlformats.org/officeDocument/2006/relationships/audio" Target="../media/audio2.wav"/><Relationship Id="rId9" Type="http://schemas.openxmlformats.org/officeDocument/2006/relationships/audio" Target="../media/audio4.wav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audio" Target="../media/audio4.wav"/><Relationship Id="rId3" Type="http://schemas.openxmlformats.org/officeDocument/2006/relationships/slide" Target="slide59.xml"/><Relationship Id="rId7" Type="http://schemas.openxmlformats.org/officeDocument/2006/relationships/slide" Target="slide52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2.xml"/><Relationship Id="rId6" Type="http://schemas.openxmlformats.org/officeDocument/2006/relationships/audio" Target="../media/audio3.wav"/><Relationship Id="rId5" Type="http://schemas.openxmlformats.org/officeDocument/2006/relationships/slide" Target="slide60.xml"/><Relationship Id="rId4" Type="http://schemas.openxmlformats.org/officeDocument/2006/relationships/audio" Target="../media/audio2.wav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slide" Target="slide60.xml"/><Relationship Id="rId3" Type="http://schemas.openxmlformats.org/officeDocument/2006/relationships/slide" Target="slide59.xml"/><Relationship Id="rId7" Type="http://schemas.openxmlformats.org/officeDocument/2006/relationships/slide" Target="slide42.xm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2.xml"/><Relationship Id="rId6" Type="http://schemas.openxmlformats.org/officeDocument/2006/relationships/audio" Target="../media/audio3.wav"/><Relationship Id="rId5" Type="http://schemas.openxmlformats.org/officeDocument/2006/relationships/slide" Target="slide52.xml"/><Relationship Id="rId4" Type="http://schemas.openxmlformats.org/officeDocument/2006/relationships/audio" Target="../media/audio5.wav"/><Relationship Id="rId9" Type="http://schemas.openxmlformats.org/officeDocument/2006/relationships/audio" Target="../media/audio4.wav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wmf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slide" Target="slide60.xml"/><Relationship Id="rId3" Type="http://schemas.openxmlformats.org/officeDocument/2006/relationships/audio" Target="../media/audio2.wav"/><Relationship Id="rId7" Type="http://schemas.openxmlformats.org/officeDocument/2006/relationships/slide" Target="slide18.xm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2.xml"/><Relationship Id="rId6" Type="http://schemas.openxmlformats.org/officeDocument/2006/relationships/audio" Target="../media/audio3.wav"/><Relationship Id="rId5" Type="http://schemas.openxmlformats.org/officeDocument/2006/relationships/slide" Target="slide25.xml"/><Relationship Id="rId4" Type="http://schemas.openxmlformats.org/officeDocument/2006/relationships/slide" Target="slide59.xml"/><Relationship Id="rId9" Type="http://schemas.openxmlformats.org/officeDocument/2006/relationships/audio" Target="../media/audio4.wav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slide" Target="slide60.xml"/><Relationship Id="rId3" Type="http://schemas.openxmlformats.org/officeDocument/2006/relationships/slide" Target="slide59.xml"/><Relationship Id="rId7" Type="http://schemas.openxmlformats.org/officeDocument/2006/relationships/slide" Target="slide18.xm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2.xml"/><Relationship Id="rId6" Type="http://schemas.openxmlformats.org/officeDocument/2006/relationships/audio" Target="../media/audio3.wav"/><Relationship Id="rId5" Type="http://schemas.openxmlformats.org/officeDocument/2006/relationships/slide" Target="slide25.xml"/><Relationship Id="rId4" Type="http://schemas.openxmlformats.org/officeDocument/2006/relationships/audio" Target="../media/audio2.wav"/><Relationship Id="rId9" Type="http://schemas.openxmlformats.org/officeDocument/2006/relationships/audio" Target="../media/audio4.wav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slide" Target="slide60.xml"/><Relationship Id="rId3" Type="http://schemas.openxmlformats.org/officeDocument/2006/relationships/slide" Target="slide59.xml"/><Relationship Id="rId7" Type="http://schemas.openxmlformats.org/officeDocument/2006/relationships/slide" Target="slide18.xm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3.wav"/><Relationship Id="rId5" Type="http://schemas.openxmlformats.org/officeDocument/2006/relationships/slide" Target="slide25.xml"/><Relationship Id="rId4" Type="http://schemas.openxmlformats.org/officeDocument/2006/relationships/audio" Target="../media/audio2.wav"/><Relationship Id="rId9" Type="http://schemas.openxmlformats.org/officeDocument/2006/relationships/audio" Target="../media/audio4.wav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slide" Target="slide60.xml"/><Relationship Id="rId3" Type="http://schemas.openxmlformats.org/officeDocument/2006/relationships/slide" Target="slide59.xml"/><Relationship Id="rId7" Type="http://schemas.openxmlformats.org/officeDocument/2006/relationships/slide" Target="slide18.xm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3.wav"/><Relationship Id="rId5" Type="http://schemas.openxmlformats.org/officeDocument/2006/relationships/slide" Target="slide25.xml"/><Relationship Id="rId4" Type="http://schemas.openxmlformats.org/officeDocument/2006/relationships/audio" Target="../media/audio2.wav"/><Relationship Id="rId9" Type="http://schemas.openxmlformats.org/officeDocument/2006/relationships/audio" Target="../media/audio4.wav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slide" Target="slide60.xml"/><Relationship Id="rId3" Type="http://schemas.openxmlformats.org/officeDocument/2006/relationships/slide" Target="slide59.xml"/><Relationship Id="rId7" Type="http://schemas.openxmlformats.org/officeDocument/2006/relationships/slide" Target="slide25.xm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3.wav"/><Relationship Id="rId5" Type="http://schemas.openxmlformats.org/officeDocument/2006/relationships/slide" Target="slide42.xml"/><Relationship Id="rId4" Type="http://schemas.openxmlformats.org/officeDocument/2006/relationships/audio" Target="../media/audio2.wav"/><Relationship Id="rId9" Type="http://schemas.openxmlformats.org/officeDocument/2006/relationships/audio" Target="../media/audio4.wav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slide" Target="slide60.xml"/><Relationship Id="rId3" Type="http://schemas.openxmlformats.org/officeDocument/2006/relationships/slide" Target="slide59.xml"/><Relationship Id="rId7" Type="http://schemas.openxmlformats.org/officeDocument/2006/relationships/slide" Target="slide25.xm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3.wav"/><Relationship Id="rId5" Type="http://schemas.openxmlformats.org/officeDocument/2006/relationships/slide" Target="slide42.xml"/><Relationship Id="rId4" Type="http://schemas.openxmlformats.org/officeDocument/2006/relationships/audio" Target="../media/audio2.wav"/><Relationship Id="rId9" Type="http://schemas.openxmlformats.org/officeDocument/2006/relationships/audio" Target="../media/audio4.wav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slide" Target="slide60.xml"/><Relationship Id="rId3" Type="http://schemas.openxmlformats.org/officeDocument/2006/relationships/slide" Target="slide59.xml"/><Relationship Id="rId7" Type="http://schemas.openxmlformats.org/officeDocument/2006/relationships/slide" Target="slide25.xm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3.wav"/><Relationship Id="rId5" Type="http://schemas.openxmlformats.org/officeDocument/2006/relationships/slide" Target="slide42.xml"/><Relationship Id="rId4" Type="http://schemas.openxmlformats.org/officeDocument/2006/relationships/audio" Target="../media/audio2.wav"/><Relationship Id="rId9" Type="http://schemas.openxmlformats.org/officeDocument/2006/relationships/audio" Target="../media/audio4.wav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slide" Target="slide60.xml"/><Relationship Id="rId3" Type="http://schemas.openxmlformats.org/officeDocument/2006/relationships/slide" Target="slide59.xml"/><Relationship Id="rId7" Type="http://schemas.openxmlformats.org/officeDocument/2006/relationships/slide" Target="slide18.xm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3.wav"/><Relationship Id="rId5" Type="http://schemas.openxmlformats.org/officeDocument/2006/relationships/slide" Target="slide25.xml"/><Relationship Id="rId4" Type="http://schemas.openxmlformats.org/officeDocument/2006/relationships/audio" Target="../media/audio5.wav"/><Relationship Id="rId9" Type="http://schemas.openxmlformats.org/officeDocument/2006/relationships/audio" Target="../media/audio4.wav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slide" Target="slide60.xml"/><Relationship Id="rId3" Type="http://schemas.openxmlformats.org/officeDocument/2006/relationships/audio" Target="../media/audio2.wav"/><Relationship Id="rId7" Type="http://schemas.openxmlformats.org/officeDocument/2006/relationships/slide" Target="slide25.xm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2.xml"/><Relationship Id="rId6" Type="http://schemas.openxmlformats.org/officeDocument/2006/relationships/audio" Target="../media/audio3.wav"/><Relationship Id="rId5" Type="http://schemas.openxmlformats.org/officeDocument/2006/relationships/slide" Target="slide42.xml"/><Relationship Id="rId4" Type="http://schemas.openxmlformats.org/officeDocument/2006/relationships/slide" Target="slide59.xml"/><Relationship Id="rId9" Type="http://schemas.openxmlformats.org/officeDocument/2006/relationships/audio" Target="../media/audio4.wav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slide" Target="slide60.xml"/><Relationship Id="rId3" Type="http://schemas.openxmlformats.org/officeDocument/2006/relationships/slide" Target="slide59.xml"/><Relationship Id="rId7" Type="http://schemas.openxmlformats.org/officeDocument/2006/relationships/slide" Target="slide25.xm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3.wav"/><Relationship Id="rId5" Type="http://schemas.openxmlformats.org/officeDocument/2006/relationships/slide" Target="slide42.xml"/><Relationship Id="rId4" Type="http://schemas.openxmlformats.org/officeDocument/2006/relationships/audio" Target="../media/audio2.wav"/><Relationship Id="rId9" Type="http://schemas.openxmlformats.org/officeDocument/2006/relationships/audio" Target="../media/audio4.wav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slide" Target="slide60.xml"/><Relationship Id="rId3" Type="http://schemas.openxmlformats.org/officeDocument/2006/relationships/audio" Target="../media/audio2.wav"/><Relationship Id="rId7" Type="http://schemas.openxmlformats.org/officeDocument/2006/relationships/slide" Target="slide25.xml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3.wav"/><Relationship Id="rId5" Type="http://schemas.openxmlformats.org/officeDocument/2006/relationships/slide" Target="slide42.xml"/><Relationship Id="rId4" Type="http://schemas.openxmlformats.org/officeDocument/2006/relationships/slide" Target="slide59.xml"/><Relationship Id="rId9" Type="http://schemas.openxmlformats.org/officeDocument/2006/relationships/audio" Target="../media/audio4.wav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slide" Target="slide60.xml"/><Relationship Id="rId3" Type="http://schemas.openxmlformats.org/officeDocument/2006/relationships/slide" Target="slide59.xml"/><Relationship Id="rId7" Type="http://schemas.openxmlformats.org/officeDocument/2006/relationships/slide" Target="slide25.xm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3.wav"/><Relationship Id="rId5" Type="http://schemas.openxmlformats.org/officeDocument/2006/relationships/slide" Target="slide42.xml"/><Relationship Id="rId4" Type="http://schemas.openxmlformats.org/officeDocument/2006/relationships/audio" Target="../media/audio2.wav"/><Relationship Id="rId9" Type="http://schemas.openxmlformats.org/officeDocument/2006/relationships/audio" Target="../media/audio4.wav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slide" Target="slide60.xml"/><Relationship Id="rId3" Type="http://schemas.openxmlformats.org/officeDocument/2006/relationships/slide" Target="slide59.xml"/><Relationship Id="rId7" Type="http://schemas.openxmlformats.org/officeDocument/2006/relationships/slide" Target="slide25.xml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3.wav"/><Relationship Id="rId5" Type="http://schemas.openxmlformats.org/officeDocument/2006/relationships/slide" Target="slide42.xml"/><Relationship Id="rId4" Type="http://schemas.openxmlformats.org/officeDocument/2006/relationships/audio" Target="../media/audio2.wav"/><Relationship Id="rId9" Type="http://schemas.openxmlformats.org/officeDocument/2006/relationships/audio" Target="../media/audio4.wav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slide" Target="slide60.xml"/><Relationship Id="rId3" Type="http://schemas.openxmlformats.org/officeDocument/2006/relationships/slide" Target="slide59.xml"/><Relationship Id="rId7" Type="http://schemas.openxmlformats.org/officeDocument/2006/relationships/slide" Target="slide25.xml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3.wav"/><Relationship Id="rId5" Type="http://schemas.openxmlformats.org/officeDocument/2006/relationships/slide" Target="slide42.xml"/><Relationship Id="rId10" Type="http://schemas.openxmlformats.org/officeDocument/2006/relationships/image" Target="../media/image6.jpeg"/><Relationship Id="rId4" Type="http://schemas.openxmlformats.org/officeDocument/2006/relationships/audio" Target="../media/audio2.wav"/><Relationship Id="rId9" Type="http://schemas.openxmlformats.org/officeDocument/2006/relationships/audio" Target="../media/audio4.wav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slide" Target="slide60.xml"/><Relationship Id="rId3" Type="http://schemas.openxmlformats.org/officeDocument/2006/relationships/slide" Target="slide59.xml"/><Relationship Id="rId7" Type="http://schemas.openxmlformats.org/officeDocument/2006/relationships/slide" Target="slide42.xml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3.wav"/><Relationship Id="rId5" Type="http://schemas.openxmlformats.org/officeDocument/2006/relationships/slide" Target="slide52.xml"/><Relationship Id="rId10" Type="http://schemas.openxmlformats.org/officeDocument/2006/relationships/image" Target="../media/image7.jpeg"/><Relationship Id="rId4" Type="http://schemas.openxmlformats.org/officeDocument/2006/relationships/audio" Target="../media/audio2.wav"/><Relationship Id="rId9" Type="http://schemas.openxmlformats.org/officeDocument/2006/relationships/audio" Target="../media/audio4.wav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slide" Target="slide60.xml"/><Relationship Id="rId3" Type="http://schemas.openxmlformats.org/officeDocument/2006/relationships/slide" Target="slide59.xml"/><Relationship Id="rId7" Type="http://schemas.openxmlformats.org/officeDocument/2006/relationships/slide" Target="slide25.xml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2.xml"/><Relationship Id="rId6" Type="http://schemas.openxmlformats.org/officeDocument/2006/relationships/audio" Target="../media/audio3.wav"/><Relationship Id="rId5" Type="http://schemas.openxmlformats.org/officeDocument/2006/relationships/slide" Target="slide42.xml"/><Relationship Id="rId10" Type="http://schemas.openxmlformats.org/officeDocument/2006/relationships/image" Target="../media/image8.jpeg"/><Relationship Id="rId4" Type="http://schemas.openxmlformats.org/officeDocument/2006/relationships/audio" Target="../media/audio5.wav"/><Relationship Id="rId9" Type="http://schemas.openxmlformats.org/officeDocument/2006/relationships/audio" Target="../media/audio4.wav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slide" Target="slide60.xml"/><Relationship Id="rId3" Type="http://schemas.openxmlformats.org/officeDocument/2006/relationships/slide" Target="slide59.xml"/><Relationship Id="rId7" Type="http://schemas.openxmlformats.org/officeDocument/2006/relationships/slide" Target="slide42.xml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3.wav"/><Relationship Id="rId5" Type="http://schemas.openxmlformats.org/officeDocument/2006/relationships/slide" Target="slide52.xml"/><Relationship Id="rId4" Type="http://schemas.openxmlformats.org/officeDocument/2006/relationships/audio" Target="../media/audio2.wav"/><Relationship Id="rId9" Type="http://schemas.openxmlformats.org/officeDocument/2006/relationships/audio" Target="../media/audio4.wav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slide" Target="slide60.xml"/><Relationship Id="rId3" Type="http://schemas.openxmlformats.org/officeDocument/2006/relationships/audio" Target="../media/audio2.wav"/><Relationship Id="rId7" Type="http://schemas.openxmlformats.org/officeDocument/2006/relationships/slide" Target="slide42.xml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3.wav"/><Relationship Id="rId5" Type="http://schemas.openxmlformats.org/officeDocument/2006/relationships/slide" Target="slide52.xml"/><Relationship Id="rId4" Type="http://schemas.openxmlformats.org/officeDocument/2006/relationships/slide" Target="slide59.xml"/><Relationship Id="rId9" Type="http://schemas.openxmlformats.org/officeDocument/2006/relationships/audio" Target="../media/audio4.wav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slide" Target="slide60.xml"/><Relationship Id="rId3" Type="http://schemas.openxmlformats.org/officeDocument/2006/relationships/slide" Target="slide59.xml"/><Relationship Id="rId7" Type="http://schemas.openxmlformats.org/officeDocument/2006/relationships/slide" Target="slide42.xml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3.wav"/><Relationship Id="rId5" Type="http://schemas.openxmlformats.org/officeDocument/2006/relationships/slide" Target="slide52.xml"/><Relationship Id="rId4" Type="http://schemas.openxmlformats.org/officeDocument/2006/relationships/audio" Target="../media/audio2.wav"/><Relationship Id="rId9" Type="http://schemas.openxmlformats.org/officeDocument/2006/relationships/audio" Target="../media/audio4.wav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slide" Target="slide60.xml"/><Relationship Id="rId3" Type="http://schemas.openxmlformats.org/officeDocument/2006/relationships/audio" Target="../media/audio2.wav"/><Relationship Id="rId7" Type="http://schemas.openxmlformats.org/officeDocument/2006/relationships/slide" Target="slide42.xml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3.wav"/><Relationship Id="rId5" Type="http://schemas.openxmlformats.org/officeDocument/2006/relationships/slide" Target="slide52.xml"/><Relationship Id="rId4" Type="http://schemas.openxmlformats.org/officeDocument/2006/relationships/slide" Target="slide59.xml"/><Relationship Id="rId9" Type="http://schemas.openxmlformats.org/officeDocument/2006/relationships/audio" Target="../media/audio4.wav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slide" Target="slide60.xml"/><Relationship Id="rId3" Type="http://schemas.openxmlformats.org/officeDocument/2006/relationships/slide" Target="slide59.xml"/><Relationship Id="rId7" Type="http://schemas.openxmlformats.org/officeDocument/2006/relationships/slide" Target="slide42.xml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3.wav"/><Relationship Id="rId5" Type="http://schemas.openxmlformats.org/officeDocument/2006/relationships/slide" Target="slide52.xml"/><Relationship Id="rId4" Type="http://schemas.openxmlformats.org/officeDocument/2006/relationships/audio" Target="../media/audio2.wav"/><Relationship Id="rId9" Type="http://schemas.openxmlformats.org/officeDocument/2006/relationships/audio" Target="../media/audio4.wav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slide" Target="slide60.xml"/><Relationship Id="rId3" Type="http://schemas.openxmlformats.org/officeDocument/2006/relationships/slide" Target="slide59.xml"/><Relationship Id="rId7" Type="http://schemas.openxmlformats.org/officeDocument/2006/relationships/slide" Target="slide42.xml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3.wav"/><Relationship Id="rId5" Type="http://schemas.openxmlformats.org/officeDocument/2006/relationships/slide" Target="slide52.xml"/><Relationship Id="rId4" Type="http://schemas.openxmlformats.org/officeDocument/2006/relationships/audio" Target="../media/audio2.wav"/><Relationship Id="rId9" Type="http://schemas.openxmlformats.org/officeDocument/2006/relationships/audio" Target="../media/audio4.wav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audio" Target="../media/audio4.wav"/><Relationship Id="rId3" Type="http://schemas.openxmlformats.org/officeDocument/2006/relationships/audio" Target="../media/audio2.wav"/><Relationship Id="rId7" Type="http://schemas.openxmlformats.org/officeDocument/2006/relationships/slide" Target="slide52.xml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3.wav"/><Relationship Id="rId5" Type="http://schemas.openxmlformats.org/officeDocument/2006/relationships/slide" Target="slide60.xml"/><Relationship Id="rId4" Type="http://schemas.openxmlformats.org/officeDocument/2006/relationships/slide" Target="slide59.xml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slide" Target="slide60.xml"/><Relationship Id="rId3" Type="http://schemas.openxmlformats.org/officeDocument/2006/relationships/slide" Target="slide59.xml"/><Relationship Id="rId7" Type="http://schemas.openxmlformats.org/officeDocument/2006/relationships/slide" Target="slide42.xml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3.wav"/><Relationship Id="rId5" Type="http://schemas.openxmlformats.org/officeDocument/2006/relationships/slide" Target="slide52.xml"/><Relationship Id="rId4" Type="http://schemas.openxmlformats.org/officeDocument/2006/relationships/audio" Target="../media/audio2.wav"/><Relationship Id="rId9" Type="http://schemas.openxmlformats.org/officeDocument/2006/relationships/audio" Target="../media/audio4.wav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slide" Target="slide60.xml"/><Relationship Id="rId3" Type="http://schemas.openxmlformats.org/officeDocument/2006/relationships/slide" Target="slide59.xml"/><Relationship Id="rId7" Type="http://schemas.openxmlformats.org/officeDocument/2006/relationships/slide" Target="slide42.xml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3.wav"/><Relationship Id="rId5" Type="http://schemas.openxmlformats.org/officeDocument/2006/relationships/slide" Target="slide52.xml"/><Relationship Id="rId4" Type="http://schemas.openxmlformats.org/officeDocument/2006/relationships/audio" Target="../media/audio2.wav"/><Relationship Id="rId9" Type="http://schemas.openxmlformats.org/officeDocument/2006/relationships/audio" Target="../media/audio4.wav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2.jpeg"/><Relationship Id="rId4" Type="http://schemas.openxmlformats.org/officeDocument/2006/relationships/image" Target="../media/image11.wmf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audio" Target="../media/audio4.wav"/><Relationship Id="rId3" Type="http://schemas.openxmlformats.org/officeDocument/2006/relationships/audio" Target="../media/audio2.wav"/><Relationship Id="rId7" Type="http://schemas.openxmlformats.org/officeDocument/2006/relationships/slide" Target="slide52.xml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3.wav"/><Relationship Id="rId5" Type="http://schemas.openxmlformats.org/officeDocument/2006/relationships/slide" Target="slide60.xml"/><Relationship Id="rId4" Type="http://schemas.openxmlformats.org/officeDocument/2006/relationships/slide" Target="slide59.xml"/><Relationship Id="rId9" Type="http://schemas.openxmlformats.org/officeDocument/2006/relationships/image" Target="../media/image13.jpeg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audio" Target="../media/audio4.wav"/><Relationship Id="rId3" Type="http://schemas.openxmlformats.org/officeDocument/2006/relationships/slide" Target="slide59.xml"/><Relationship Id="rId7" Type="http://schemas.openxmlformats.org/officeDocument/2006/relationships/slide" Target="slide52.xml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3.wav"/><Relationship Id="rId5" Type="http://schemas.openxmlformats.org/officeDocument/2006/relationships/slide" Target="slide60.xml"/><Relationship Id="rId4" Type="http://schemas.openxmlformats.org/officeDocument/2006/relationships/audio" Target="../media/audio2.wav"/><Relationship Id="rId9" Type="http://schemas.openxmlformats.org/officeDocument/2006/relationships/image" Target="../media/image14.jpeg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audio" Target="../media/audio4.wav"/><Relationship Id="rId3" Type="http://schemas.openxmlformats.org/officeDocument/2006/relationships/slide" Target="slide59.xml"/><Relationship Id="rId7" Type="http://schemas.openxmlformats.org/officeDocument/2006/relationships/slide" Target="slide52.xml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3.wav"/><Relationship Id="rId5" Type="http://schemas.openxmlformats.org/officeDocument/2006/relationships/slide" Target="slide60.xml"/><Relationship Id="rId4" Type="http://schemas.openxmlformats.org/officeDocument/2006/relationships/audio" Target="../media/audio2.wav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audio" Target="../media/audio4.wav"/><Relationship Id="rId3" Type="http://schemas.openxmlformats.org/officeDocument/2006/relationships/slide" Target="slide59.xml"/><Relationship Id="rId7" Type="http://schemas.openxmlformats.org/officeDocument/2006/relationships/slide" Target="slide52.xml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3.wav"/><Relationship Id="rId5" Type="http://schemas.openxmlformats.org/officeDocument/2006/relationships/slide" Target="slide60.xml"/><Relationship Id="rId4" Type="http://schemas.openxmlformats.org/officeDocument/2006/relationships/audio" Target="../media/audio2.wav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audio" Target="../media/audio4.wav"/><Relationship Id="rId3" Type="http://schemas.openxmlformats.org/officeDocument/2006/relationships/slide" Target="slide59.xml"/><Relationship Id="rId7" Type="http://schemas.openxmlformats.org/officeDocument/2006/relationships/slide" Target="slide52.xml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3.wav"/><Relationship Id="rId5" Type="http://schemas.openxmlformats.org/officeDocument/2006/relationships/slide" Target="slide60.xml"/><Relationship Id="rId4" Type="http://schemas.openxmlformats.org/officeDocument/2006/relationships/audio" Target="../media/audio2.wav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audio" Target="../media/audio4.wav"/><Relationship Id="rId3" Type="http://schemas.openxmlformats.org/officeDocument/2006/relationships/slide" Target="slide59.xml"/><Relationship Id="rId7" Type="http://schemas.openxmlformats.org/officeDocument/2006/relationships/slide" Target="slide52.xml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3.wav"/><Relationship Id="rId5" Type="http://schemas.openxmlformats.org/officeDocument/2006/relationships/audio" Target="../media/audio6.wav"/><Relationship Id="rId10" Type="http://schemas.openxmlformats.org/officeDocument/2006/relationships/image" Target="../media/image15.wmf"/><Relationship Id="rId4" Type="http://schemas.openxmlformats.org/officeDocument/2006/relationships/slide" Target="slide60.xml"/><Relationship Id="rId9" Type="http://schemas.openxmlformats.org/officeDocument/2006/relationships/audio" Target="../media/audio7.wav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wmf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audio" Target="../media/audio7.wav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1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Obdélník 3"/>
          <p:cNvSpPr>
            <a:spLocks noChangeArrowheads="1"/>
          </p:cNvSpPr>
          <p:nvPr/>
        </p:nvSpPr>
        <p:spPr bwMode="auto">
          <a:xfrm>
            <a:off x="900113" y="1125538"/>
            <a:ext cx="7883525" cy="48320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r>
              <a:rPr lang="cs-CZ" sz="2800" dirty="0">
                <a:solidFill>
                  <a:srgbClr val="000000"/>
                </a:solidFill>
                <a:latin typeface="Calibri" pitchFamily="34" charset="0"/>
              </a:rPr>
              <a:t>Materiál </a:t>
            </a:r>
            <a:r>
              <a:rPr lang="cs-CZ" sz="2800" smtClean="0">
                <a:solidFill>
                  <a:srgbClr val="000000"/>
                </a:solidFill>
                <a:latin typeface="Calibri" pitchFamily="34" charset="0"/>
              </a:rPr>
              <a:t>byl vytvořen pro </a:t>
            </a:r>
            <a:r>
              <a:rPr lang="cs-CZ" sz="2800" dirty="0">
                <a:solidFill>
                  <a:srgbClr val="000000"/>
                </a:solidFill>
                <a:latin typeface="Calibri" pitchFamily="34" charset="0"/>
              </a:rPr>
              <a:t>výuku německého jazyka v 8</a:t>
            </a:r>
            <a:r>
              <a:rPr lang="cs-CZ" sz="2800" dirty="0" smtClean="0">
                <a:solidFill>
                  <a:srgbClr val="000000"/>
                </a:solidFill>
                <a:latin typeface="Calibri" pitchFamily="34" charset="0"/>
              </a:rPr>
              <a:t>. </a:t>
            </a:r>
            <a:r>
              <a:rPr lang="cs-CZ" sz="2800" dirty="0">
                <a:solidFill>
                  <a:srgbClr val="000000"/>
                </a:solidFill>
                <a:latin typeface="Calibri" pitchFamily="34" charset="0"/>
              </a:rPr>
              <a:t>ročníku ZŠ.</a:t>
            </a:r>
          </a:p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r>
              <a:rPr lang="cs-CZ" sz="2800" dirty="0" smtClean="0">
                <a:solidFill>
                  <a:srgbClr val="000000"/>
                </a:solidFill>
                <a:latin typeface="Calibri" pitchFamily="34" charset="0"/>
              </a:rPr>
              <a:t>Je určen k opakování a procvičování základních frází, obsahuje výběr z učiva 0. – 5.lekce učebnice </a:t>
            </a:r>
            <a:r>
              <a:rPr lang="cs-CZ" sz="2800" dirty="0" err="1" smtClean="0">
                <a:solidFill>
                  <a:srgbClr val="000000"/>
                </a:solidFill>
                <a:latin typeface="Calibri" pitchFamily="34" charset="0"/>
              </a:rPr>
              <a:t>Deutsch</a:t>
            </a:r>
            <a:r>
              <a:rPr lang="cs-CZ" sz="28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sz="2800" dirty="0" err="1" smtClean="0">
                <a:solidFill>
                  <a:srgbClr val="000000"/>
                </a:solidFill>
                <a:latin typeface="Calibri" pitchFamily="34" charset="0"/>
              </a:rPr>
              <a:t>mit</a:t>
            </a:r>
            <a:r>
              <a:rPr lang="cs-CZ" sz="2800" dirty="0" smtClean="0">
                <a:solidFill>
                  <a:srgbClr val="000000"/>
                </a:solidFill>
                <a:latin typeface="Calibri" pitchFamily="34" charset="0"/>
              </a:rPr>
              <a:t> Max , díl 1.</a:t>
            </a:r>
          </a:p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r>
              <a:rPr lang="cs-CZ" sz="2800" dirty="0" smtClean="0">
                <a:solidFill>
                  <a:srgbClr val="000000"/>
                </a:solidFill>
                <a:latin typeface="Calibri" pitchFamily="34" charset="0"/>
              </a:rPr>
              <a:t>Materiál je určen pro samostatné procvičování na PC.</a:t>
            </a:r>
            <a:endParaRPr lang="cs-CZ" sz="2800" dirty="0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endParaRPr lang="cs-CZ" sz="2800" dirty="0">
              <a:solidFill>
                <a:srgbClr val="000000"/>
              </a:solidFill>
              <a:latin typeface="Arial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2800" dirty="0" smtClean="0">
                <a:latin typeface="Calibri" pitchFamily="34" charset="0"/>
              </a:rPr>
              <a:t>Zdroje:   http://office.</a:t>
            </a:r>
            <a:r>
              <a:rPr lang="cs-CZ" sz="2800" dirty="0" err="1" smtClean="0">
                <a:latin typeface="Calibri" pitchFamily="34" charset="0"/>
              </a:rPr>
              <a:t>microsoft.com</a:t>
            </a:r>
            <a:endParaRPr lang="cs-CZ" sz="2800" dirty="0" smtClean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</a:pPr>
            <a:endParaRPr lang="cs-CZ" sz="2800" dirty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3075" name="Obdélník 4"/>
          <p:cNvSpPr>
            <a:spLocks noChangeArrowheads="1"/>
          </p:cNvSpPr>
          <p:nvPr/>
        </p:nvSpPr>
        <p:spPr bwMode="auto">
          <a:xfrm>
            <a:off x="2339975" y="549275"/>
            <a:ext cx="3240088" cy="860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dirty="0">
                <a:solidFill>
                  <a:srgbClr val="000000"/>
                </a:solidFill>
                <a:latin typeface="Calibri" pitchFamily="34" charset="0"/>
              </a:rPr>
              <a:t>Anotace</a:t>
            </a:r>
            <a:r>
              <a:rPr lang="cs-CZ" sz="4400" dirty="0">
                <a:solidFill>
                  <a:srgbClr val="000000"/>
                </a:solidFill>
                <a:latin typeface="Calibri" pitchFamily="34" charset="0"/>
              </a:rPr>
              <a:t/>
            </a:r>
            <a:br>
              <a:rPr lang="cs-CZ" sz="4400" dirty="0">
                <a:solidFill>
                  <a:srgbClr val="000000"/>
                </a:solidFill>
                <a:latin typeface="Calibri" pitchFamily="34" charset="0"/>
              </a:rPr>
            </a:br>
            <a:endParaRPr lang="de-DE" dirty="0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1219200"/>
          </a:xfrm>
        </p:spPr>
        <p:txBody>
          <a:bodyPr/>
          <a:lstStyle/>
          <a:p>
            <a:pPr eaLnBrk="1" hangingPunct="1"/>
            <a:r>
              <a:rPr lang="cs-CZ" sz="4800" b="1" smtClean="0"/>
              <a:t>Umíš se představit ?</a:t>
            </a:r>
            <a:endParaRPr lang="de-DE" sz="4800" b="1" smtClean="0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827088" y="1773238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3200" i="1">
                <a:solidFill>
                  <a:schemeClr val="tx2"/>
                </a:solidFill>
              </a:rPr>
              <a:t>Procvič si pár základních frází..</a:t>
            </a:r>
            <a:endParaRPr lang="de-DE" sz="3200" i="1">
              <a:solidFill>
                <a:schemeClr val="tx2"/>
              </a:solidFill>
            </a:endParaRPr>
          </a:p>
        </p:txBody>
      </p:sp>
      <p:sp>
        <p:nvSpPr>
          <p:cNvPr id="4100" name="AutoShape 4">
            <a:hlinkClick r:id="" action="ppaction://hlinkshowjump?jump=nextslide" highlightClick="1">
              <a:snd r:embed="rId3" name="chimes.wav"/>
            </a:hlinkClick>
          </p:cNvPr>
          <p:cNvSpPr>
            <a:spLocks noChangeArrowheads="1"/>
          </p:cNvSpPr>
          <p:nvPr/>
        </p:nvSpPr>
        <p:spPr bwMode="auto">
          <a:xfrm>
            <a:off x="4267200" y="4800600"/>
            <a:ext cx="762000" cy="685800"/>
          </a:xfrm>
          <a:prstGeom prst="actionButtonForwardNext">
            <a:avLst/>
          </a:prstGeom>
          <a:solidFill>
            <a:srgbClr val="FF99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827088" y="3500438"/>
            <a:ext cx="7467600" cy="762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3000" b="1">
                <a:solidFill>
                  <a:schemeClr val="tx2"/>
                </a:solidFill>
              </a:rPr>
              <a:t>Klikni na šipku.</a:t>
            </a:r>
            <a:endParaRPr lang="de-DE" sz="3000" b="1">
              <a:solidFill>
                <a:schemeClr val="tx2"/>
              </a:solidFill>
            </a:endParaRPr>
          </a:p>
        </p:txBody>
      </p:sp>
      <p:grpSp>
        <p:nvGrpSpPr>
          <p:cNvPr id="4104" name="Group 18"/>
          <p:cNvGrpSpPr>
            <a:grpSpLocks/>
          </p:cNvGrpSpPr>
          <p:nvPr/>
        </p:nvGrpSpPr>
        <p:grpSpPr bwMode="auto">
          <a:xfrm>
            <a:off x="8564563" y="6072188"/>
            <a:ext cx="196850" cy="403225"/>
            <a:chOff x="5395" y="3825"/>
            <a:chExt cx="124" cy="254"/>
          </a:xfrm>
        </p:grpSpPr>
        <p:sp>
          <p:nvSpPr>
            <p:cNvPr id="4107" name="Freeform 15"/>
            <p:cNvSpPr>
              <a:spLocks/>
            </p:cNvSpPr>
            <p:nvPr/>
          </p:nvSpPr>
          <p:spPr bwMode="auto">
            <a:xfrm>
              <a:off x="5421" y="3967"/>
              <a:ext cx="98" cy="31"/>
            </a:xfrm>
            <a:custGeom>
              <a:avLst/>
              <a:gdLst>
                <a:gd name="T0" fmla="*/ 0 w 393"/>
                <a:gd name="T1" fmla="*/ 0 h 125"/>
                <a:gd name="T2" fmla="*/ 0 w 393"/>
                <a:gd name="T3" fmla="*/ 0 h 125"/>
                <a:gd name="T4" fmla="*/ 0 w 393"/>
                <a:gd name="T5" fmla="*/ 0 h 125"/>
                <a:gd name="T6" fmla="*/ 0 w 393"/>
                <a:gd name="T7" fmla="*/ 0 h 125"/>
                <a:gd name="T8" fmla="*/ 0 w 393"/>
                <a:gd name="T9" fmla="*/ 0 h 125"/>
                <a:gd name="T10" fmla="*/ 0 w 393"/>
                <a:gd name="T11" fmla="*/ 0 h 125"/>
                <a:gd name="T12" fmla="*/ 0 w 393"/>
                <a:gd name="T13" fmla="*/ 0 h 125"/>
                <a:gd name="T14" fmla="*/ 0 w 393"/>
                <a:gd name="T15" fmla="*/ 0 h 125"/>
                <a:gd name="T16" fmla="*/ 0 w 393"/>
                <a:gd name="T17" fmla="*/ 0 h 125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393"/>
                <a:gd name="T28" fmla="*/ 0 h 125"/>
                <a:gd name="T29" fmla="*/ 393 w 393"/>
                <a:gd name="T30" fmla="*/ 125 h 125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393" h="125">
                  <a:moveTo>
                    <a:pt x="393" y="125"/>
                  </a:moveTo>
                  <a:lnTo>
                    <a:pt x="190" y="35"/>
                  </a:lnTo>
                  <a:lnTo>
                    <a:pt x="56" y="0"/>
                  </a:lnTo>
                  <a:lnTo>
                    <a:pt x="12" y="0"/>
                  </a:lnTo>
                  <a:lnTo>
                    <a:pt x="0" y="31"/>
                  </a:lnTo>
                  <a:lnTo>
                    <a:pt x="26" y="56"/>
                  </a:lnTo>
                  <a:lnTo>
                    <a:pt x="81" y="62"/>
                  </a:lnTo>
                  <a:lnTo>
                    <a:pt x="212" y="87"/>
                  </a:lnTo>
                  <a:lnTo>
                    <a:pt x="393" y="12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de-DE"/>
            </a:p>
          </p:txBody>
        </p:sp>
        <p:sp>
          <p:nvSpPr>
            <p:cNvPr id="4108" name="Freeform 16"/>
            <p:cNvSpPr>
              <a:spLocks/>
            </p:cNvSpPr>
            <p:nvPr/>
          </p:nvSpPr>
          <p:spPr bwMode="auto">
            <a:xfrm>
              <a:off x="5395" y="3995"/>
              <a:ext cx="28" cy="84"/>
            </a:xfrm>
            <a:custGeom>
              <a:avLst/>
              <a:gdLst>
                <a:gd name="T0" fmla="*/ 0 w 112"/>
                <a:gd name="T1" fmla="*/ 0 h 337"/>
                <a:gd name="T2" fmla="*/ 0 w 112"/>
                <a:gd name="T3" fmla="*/ 0 h 337"/>
                <a:gd name="T4" fmla="*/ 0 w 112"/>
                <a:gd name="T5" fmla="*/ 0 h 337"/>
                <a:gd name="T6" fmla="*/ 0 w 112"/>
                <a:gd name="T7" fmla="*/ 0 h 337"/>
                <a:gd name="T8" fmla="*/ 0 w 112"/>
                <a:gd name="T9" fmla="*/ 0 h 337"/>
                <a:gd name="T10" fmla="*/ 0 w 112"/>
                <a:gd name="T11" fmla="*/ 0 h 337"/>
                <a:gd name="T12" fmla="*/ 0 w 112"/>
                <a:gd name="T13" fmla="*/ 0 h 337"/>
                <a:gd name="T14" fmla="*/ 0 w 112"/>
                <a:gd name="T15" fmla="*/ 0 h 337"/>
                <a:gd name="T16" fmla="*/ 0 w 112"/>
                <a:gd name="T17" fmla="*/ 0 h 33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12"/>
                <a:gd name="T28" fmla="*/ 0 h 337"/>
                <a:gd name="T29" fmla="*/ 112 w 112"/>
                <a:gd name="T30" fmla="*/ 337 h 337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12" h="337">
                  <a:moveTo>
                    <a:pt x="112" y="337"/>
                  </a:moveTo>
                  <a:lnTo>
                    <a:pt x="108" y="171"/>
                  </a:lnTo>
                  <a:lnTo>
                    <a:pt x="80" y="45"/>
                  </a:lnTo>
                  <a:lnTo>
                    <a:pt x="47" y="0"/>
                  </a:lnTo>
                  <a:lnTo>
                    <a:pt x="22" y="0"/>
                  </a:lnTo>
                  <a:lnTo>
                    <a:pt x="0" y="14"/>
                  </a:lnTo>
                  <a:lnTo>
                    <a:pt x="0" y="63"/>
                  </a:lnTo>
                  <a:lnTo>
                    <a:pt x="54" y="213"/>
                  </a:lnTo>
                  <a:lnTo>
                    <a:pt x="112" y="33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de-DE"/>
            </a:p>
          </p:txBody>
        </p:sp>
        <p:sp>
          <p:nvSpPr>
            <p:cNvPr id="4109" name="Freeform 17"/>
            <p:cNvSpPr>
              <a:spLocks/>
            </p:cNvSpPr>
            <p:nvPr/>
          </p:nvSpPr>
          <p:spPr bwMode="auto">
            <a:xfrm>
              <a:off x="5435" y="3825"/>
              <a:ext cx="62" cy="32"/>
            </a:xfrm>
            <a:custGeom>
              <a:avLst/>
              <a:gdLst>
                <a:gd name="T0" fmla="*/ 0 w 246"/>
                <a:gd name="T1" fmla="*/ 0 h 128"/>
                <a:gd name="T2" fmla="*/ 0 w 246"/>
                <a:gd name="T3" fmla="*/ 0 h 128"/>
                <a:gd name="T4" fmla="*/ 0 w 246"/>
                <a:gd name="T5" fmla="*/ 0 h 128"/>
                <a:gd name="T6" fmla="*/ 0 w 246"/>
                <a:gd name="T7" fmla="*/ 0 h 128"/>
                <a:gd name="T8" fmla="*/ 0 w 246"/>
                <a:gd name="T9" fmla="*/ 0 h 128"/>
                <a:gd name="T10" fmla="*/ 0 w 246"/>
                <a:gd name="T11" fmla="*/ 0 h 128"/>
                <a:gd name="T12" fmla="*/ 0 w 246"/>
                <a:gd name="T13" fmla="*/ 0 h 128"/>
                <a:gd name="T14" fmla="*/ 0 w 246"/>
                <a:gd name="T15" fmla="*/ 0 h 128"/>
                <a:gd name="T16" fmla="*/ 0 w 246"/>
                <a:gd name="T17" fmla="*/ 0 h 128"/>
                <a:gd name="T18" fmla="*/ 0 w 246"/>
                <a:gd name="T19" fmla="*/ 0 h 128"/>
                <a:gd name="T20" fmla="*/ 0 w 246"/>
                <a:gd name="T21" fmla="*/ 0 h 128"/>
                <a:gd name="T22" fmla="*/ 0 w 246"/>
                <a:gd name="T23" fmla="*/ 0 h 128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246"/>
                <a:gd name="T37" fmla="*/ 0 h 128"/>
                <a:gd name="T38" fmla="*/ 246 w 246"/>
                <a:gd name="T39" fmla="*/ 128 h 128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246" h="128">
                  <a:moveTo>
                    <a:pt x="0" y="83"/>
                  </a:moveTo>
                  <a:lnTo>
                    <a:pt x="47" y="35"/>
                  </a:lnTo>
                  <a:lnTo>
                    <a:pt x="114" y="3"/>
                  </a:lnTo>
                  <a:lnTo>
                    <a:pt x="191" y="0"/>
                  </a:lnTo>
                  <a:lnTo>
                    <a:pt x="246" y="10"/>
                  </a:lnTo>
                  <a:lnTo>
                    <a:pt x="158" y="21"/>
                  </a:lnTo>
                  <a:lnTo>
                    <a:pt x="125" y="42"/>
                  </a:lnTo>
                  <a:lnTo>
                    <a:pt x="92" y="73"/>
                  </a:lnTo>
                  <a:lnTo>
                    <a:pt x="77" y="108"/>
                  </a:lnTo>
                  <a:lnTo>
                    <a:pt x="47" y="128"/>
                  </a:lnTo>
                  <a:lnTo>
                    <a:pt x="11" y="125"/>
                  </a:lnTo>
                  <a:lnTo>
                    <a:pt x="0" y="8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de-DE"/>
            </a:p>
          </p:txBody>
        </p:sp>
      </p:grpSp>
      <p:pic>
        <p:nvPicPr>
          <p:cNvPr id="4116" name="Picture 20"/>
          <p:cNvPicPr>
            <a:picLocks noChangeAspect="1" noChangeArrowheads="1"/>
          </p:cNvPicPr>
          <p:nvPr/>
        </p:nvPicPr>
        <p:blipFill>
          <a:blip r:embed="rId4" cstate="print"/>
          <a:srcRect t="5882"/>
          <a:stretch>
            <a:fillRect/>
          </a:stretch>
        </p:blipFill>
        <p:spPr bwMode="auto">
          <a:xfrm>
            <a:off x="244486" y="2996952"/>
            <a:ext cx="2815346" cy="3861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260350"/>
            <a:ext cx="7772400" cy="1219200"/>
          </a:xfrm>
        </p:spPr>
        <p:txBody>
          <a:bodyPr/>
          <a:lstStyle/>
          <a:p>
            <a:pPr eaLnBrk="1" hangingPunct="1"/>
            <a:r>
              <a:rPr lang="cs-CZ" sz="4800" b="1" smtClean="0"/>
              <a:t>Ergänze. Doplňuj.</a:t>
            </a:r>
            <a:endParaRPr lang="de-DE" sz="4800" b="1" smtClean="0"/>
          </a:p>
        </p:txBody>
      </p:sp>
      <p:graphicFrame>
        <p:nvGraphicFramePr>
          <p:cNvPr id="2069" name="Group 21"/>
          <p:cNvGraphicFramePr>
            <a:graphicFrameLocks noGrp="1"/>
          </p:cNvGraphicFramePr>
          <p:nvPr>
            <p:ph type="tbl" idx="1"/>
          </p:nvPr>
        </p:nvGraphicFramePr>
        <p:xfrm>
          <a:off x="684213" y="2781300"/>
          <a:ext cx="7772400" cy="864096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86409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heiße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komme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wohne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133" name="Rectangle 22"/>
          <p:cNvSpPr>
            <a:spLocks noChangeArrowheads="1"/>
          </p:cNvSpPr>
          <p:nvPr/>
        </p:nvSpPr>
        <p:spPr bwMode="auto">
          <a:xfrm>
            <a:off x="755650" y="1341438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000">
                <a:solidFill>
                  <a:schemeClr val="tx2"/>
                </a:solidFill>
              </a:rPr>
              <a:t>Ich ………..  Alexandr.</a:t>
            </a:r>
            <a:endParaRPr lang="de-DE" sz="4000">
              <a:solidFill>
                <a:schemeClr val="tx2"/>
              </a:solidFill>
            </a:endParaRPr>
          </a:p>
        </p:txBody>
      </p:sp>
      <p:sp>
        <p:nvSpPr>
          <p:cNvPr id="5134" name="AutoShape 23">
            <a:hlinkClick r:id="" action="ppaction://hlinkshowjump?jump=nextslide" highlightClick="1">
              <a:snd r:embed="rId3" name="camera.wav"/>
            </a:hlinkClick>
          </p:cNvPr>
          <p:cNvSpPr>
            <a:spLocks noChangeArrowheads="1"/>
          </p:cNvSpPr>
          <p:nvPr/>
        </p:nvSpPr>
        <p:spPr bwMode="auto">
          <a:xfrm>
            <a:off x="1476375" y="5157788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35" name="AutoShape 24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284663" y="5084763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36" name="AutoShape 25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9925" y="5084763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37" name="Rectangle 26"/>
          <p:cNvSpPr>
            <a:spLocks noChangeArrowheads="1"/>
          </p:cNvSpPr>
          <p:nvPr/>
        </p:nvSpPr>
        <p:spPr bwMode="auto">
          <a:xfrm>
            <a:off x="755650" y="4221163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3200" b="1" i="1">
                <a:solidFill>
                  <a:schemeClr val="tx2"/>
                </a:solidFill>
              </a:rPr>
              <a:t>Pro správné fungování je nutné klikat vždy přímo na vybranou šipku.</a:t>
            </a:r>
            <a:endParaRPr lang="de-DE" sz="3200" b="1" i="1">
              <a:solidFill>
                <a:schemeClr val="tx2"/>
              </a:solidFill>
            </a:endParaRPr>
          </a:p>
        </p:txBody>
      </p:sp>
      <p:grpSp>
        <p:nvGrpSpPr>
          <p:cNvPr id="5138" name="Group 33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5139" name="AutoShape 30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40" name="AutoShape 31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41" name="AutoShape 32">
              <a:hlinkClick r:id="rId8" action="ppaction://hlinksldjump" highlightClick="1">
                <a:snd r:embed="rId9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099" name="Group 3"/>
          <p:cNvGraphicFramePr>
            <a:graphicFrameLocks noGrp="1"/>
          </p:cNvGraphicFramePr>
          <p:nvPr>
            <p:ph type="tbl" idx="1"/>
          </p:nvPr>
        </p:nvGraphicFramePr>
        <p:xfrm>
          <a:off x="762000" y="3505200"/>
          <a:ext cx="7772400" cy="762000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wohne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komme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spiele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157" name="Rectangle 13"/>
          <p:cNvSpPr>
            <a:spLocks noChangeArrowheads="1"/>
          </p:cNvSpPr>
          <p:nvPr/>
        </p:nvSpPr>
        <p:spPr bwMode="auto">
          <a:xfrm>
            <a:off x="762000" y="18288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000">
                <a:solidFill>
                  <a:schemeClr val="tx2"/>
                </a:solidFill>
              </a:rPr>
              <a:t>Ich ……… aus der Schweiz </a:t>
            </a:r>
            <a:r>
              <a:rPr lang="de-DE" sz="4000">
                <a:solidFill>
                  <a:schemeClr val="tx2"/>
                </a:solidFill>
              </a:rPr>
              <a:t>.</a:t>
            </a:r>
          </a:p>
        </p:txBody>
      </p:sp>
      <p:sp>
        <p:nvSpPr>
          <p:cNvPr id="6158" name="AutoShape 1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59" name="AutoShape 15">
            <a:hlinkClick r:id="" action="ppaction://hlinkshowjump?jump=nextslide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60" name="AutoShape 1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61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6162" name="Group 18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6163" name="AutoShape 19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4" name="AutoShape 20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5" name="AutoShape 21">
              <a:hlinkClick r:id="rId8" action="ppaction://hlinksldjump" highlightClick="1">
                <a:snd r:embed="rId9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147" name="Group 3"/>
          <p:cNvGraphicFramePr>
            <a:graphicFrameLocks noGrp="1"/>
          </p:cNvGraphicFramePr>
          <p:nvPr>
            <p:ph type="tbl" idx="1"/>
          </p:nvPr>
        </p:nvGraphicFramePr>
        <p:xfrm>
          <a:off x="762000" y="3505200"/>
          <a:ext cx="7772400" cy="762000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komme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wohne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heiße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7181" name="Rectangle 13"/>
          <p:cNvSpPr>
            <a:spLocks noChangeArrowheads="1"/>
          </p:cNvSpPr>
          <p:nvPr/>
        </p:nvSpPr>
        <p:spPr bwMode="auto">
          <a:xfrm>
            <a:off x="762000" y="18288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000">
                <a:solidFill>
                  <a:schemeClr val="tx2"/>
                </a:solidFill>
              </a:rPr>
              <a:t>Ich  ……….  in Bern</a:t>
            </a:r>
            <a:r>
              <a:rPr lang="de-DE" sz="4000">
                <a:solidFill>
                  <a:schemeClr val="tx2"/>
                </a:solidFill>
              </a:rPr>
              <a:t>.</a:t>
            </a:r>
          </a:p>
        </p:txBody>
      </p:sp>
      <p:sp>
        <p:nvSpPr>
          <p:cNvPr id="7182" name="AutoShape 1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83" name="AutoShape 15">
            <a:hlinkClick r:id="" action="ppaction://hlinkshowjump?jump=nextslide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84" name="AutoShape 1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85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7186" name="Group 18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7187" name="AutoShape 19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8" name="AutoShape 20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9" name="AutoShape 21">
              <a:hlinkClick r:id="rId8" action="ppaction://hlinksldjump" highlightClick="1">
                <a:snd r:embed="rId9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5779" name="Group 3"/>
          <p:cNvGraphicFramePr>
            <a:graphicFrameLocks noGrp="1"/>
          </p:cNvGraphicFramePr>
          <p:nvPr>
            <p:ph type="tbl" idx="1"/>
          </p:nvPr>
        </p:nvGraphicFramePr>
        <p:xfrm>
          <a:off x="922338" y="3505200"/>
          <a:ext cx="7772400" cy="762000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mache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bin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habe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8205" name="Rectangle 13"/>
          <p:cNvSpPr>
            <a:spLocks noChangeArrowheads="1"/>
          </p:cNvSpPr>
          <p:nvPr/>
        </p:nvSpPr>
        <p:spPr bwMode="auto">
          <a:xfrm>
            <a:off x="762000" y="18288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000">
                <a:solidFill>
                  <a:schemeClr val="tx2"/>
                </a:solidFill>
              </a:rPr>
              <a:t>Ich ……   fünfzehn (Jahre alt).</a:t>
            </a:r>
            <a:endParaRPr lang="de-DE" sz="4000">
              <a:solidFill>
                <a:schemeClr val="tx2"/>
              </a:solidFill>
            </a:endParaRPr>
          </a:p>
        </p:txBody>
      </p:sp>
      <p:sp>
        <p:nvSpPr>
          <p:cNvPr id="8206" name="AutoShape 1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207" name="AutoShape 15">
            <a:hlinkClick r:id="" action="ppaction://hlinkshowjump?jump=nextslide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4427538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208" name="AutoShape 1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209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8210" name="Group 22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8211" name="AutoShape 23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212" name="AutoShape 24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213" name="AutoShape 25">
              <a:hlinkClick r:id="rId5" action="ppaction://hlinksldjump" highlightClick="1">
                <a:snd r:embed="rId8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171" name="Group 3"/>
          <p:cNvGraphicFramePr>
            <a:graphicFrameLocks noGrp="1"/>
          </p:cNvGraphicFramePr>
          <p:nvPr>
            <p:ph type="tbl" idx="1"/>
          </p:nvPr>
        </p:nvGraphicFramePr>
        <p:xfrm>
          <a:off x="762000" y="3505200"/>
          <a:ext cx="7772400" cy="762000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alt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nett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groß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9229" name="Rectangle 13"/>
          <p:cNvSpPr>
            <a:spLocks noChangeArrowheads="1"/>
          </p:cNvSpPr>
          <p:nvPr/>
        </p:nvSpPr>
        <p:spPr bwMode="auto">
          <a:xfrm>
            <a:off x="762000" y="18288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000">
                <a:solidFill>
                  <a:schemeClr val="tx2"/>
                </a:solidFill>
              </a:rPr>
              <a:t>Mein Vater ist  38 Jahre ……  . </a:t>
            </a:r>
            <a:endParaRPr lang="de-DE" sz="4000">
              <a:solidFill>
                <a:schemeClr val="tx2"/>
              </a:solidFill>
            </a:endParaRPr>
          </a:p>
        </p:txBody>
      </p:sp>
      <p:sp>
        <p:nvSpPr>
          <p:cNvPr id="9230" name="AutoShape 14">
            <a:hlinkClick r:id="" action="ppaction://hlinkshowjump?jump=nextslide" highlightClick="1">
              <a:snd r:embed="rId3" name="camera.wav"/>
            </a:hlinkClick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31" name="AutoShape 15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32" name="AutoShape 16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33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9234" name="Group 18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9235" name="AutoShape 19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236" name="AutoShape 20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237" name="AutoShape 21">
              <a:hlinkClick r:id="rId8" action="ppaction://hlinksldjump" highlightClick="1">
                <a:snd r:embed="rId9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195" name="Group 3"/>
          <p:cNvGraphicFramePr>
            <a:graphicFrameLocks noGrp="1"/>
          </p:cNvGraphicFramePr>
          <p:nvPr>
            <p:ph type="tbl" idx="1"/>
          </p:nvPr>
        </p:nvGraphicFramePr>
        <p:xfrm>
          <a:off x="762000" y="3505200"/>
          <a:ext cx="7772400" cy="762000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dick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frech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klein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253" name="Rectangle 13"/>
          <p:cNvSpPr>
            <a:spLocks noChangeArrowheads="1"/>
          </p:cNvSpPr>
          <p:nvPr/>
        </p:nvSpPr>
        <p:spPr bwMode="auto">
          <a:xfrm>
            <a:off x="762000" y="18288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000">
                <a:solidFill>
                  <a:schemeClr val="tx2"/>
                </a:solidFill>
              </a:rPr>
              <a:t>Meine Schwester ist drei Jahre alt, sie ist noch ……  .</a:t>
            </a:r>
            <a:endParaRPr lang="de-DE" sz="4000">
              <a:solidFill>
                <a:schemeClr val="tx2"/>
              </a:solidFill>
            </a:endParaRPr>
          </a:p>
        </p:txBody>
      </p:sp>
      <p:sp>
        <p:nvSpPr>
          <p:cNvPr id="10254" name="AutoShape 1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255" name="AutoShape 15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256" name="AutoShape 16">
            <a:hlinkClick r:id="" action="ppaction://hlinkshowjump?jump=nextslide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257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10258" name="Group 18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10259" name="AutoShape 19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260" name="AutoShape 20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261" name="AutoShape 21">
              <a:hlinkClick r:id="rId8" action="ppaction://hlinksldjump" highlightClick="1">
                <a:snd r:embed="rId9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219" name="Group 3"/>
          <p:cNvGraphicFramePr>
            <a:graphicFrameLocks noGrp="1"/>
          </p:cNvGraphicFramePr>
          <p:nvPr>
            <p:ph type="tbl" idx="1"/>
          </p:nvPr>
        </p:nvGraphicFramePr>
        <p:xfrm>
          <a:off x="395288" y="3500438"/>
          <a:ext cx="8354889" cy="766192"/>
        </p:xfrm>
        <a:graphic>
          <a:graphicData uri="http://schemas.openxmlformats.org/drawingml/2006/table">
            <a:tbl>
              <a:tblPr/>
              <a:tblGrid>
                <a:gridCol w="3168353"/>
                <a:gridCol w="2016224"/>
                <a:gridCol w="3170312"/>
              </a:tblGrid>
              <a:tr h="76619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vierunddreißig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zwölf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neunzig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1277" name="Rectangle 13"/>
          <p:cNvSpPr>
            <a:spLocks noChangeArrowheads="1"/>
          </p:cNvSpPr>
          <p:nvPr/>
        </p:nvSpPr>
        <p:spPr bwMode="auto">
          <a:xfrm>
            <a:off x="762000" y="18288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000">
                <a:solidFill>
                  <a:schemeClr val="tx2"/>
                </a:solidFill>
              </a:rPr>
              <a:t>Meine Mutter ist ………  Jahre alt</a:t>
            </a:r>
            <a:r>
              <a:rPr lang="de-DE" sz="4000">
                <a:solidFill>
                  <a:schemeClr val="tx2"/>
                </a:solidFill>
              </a:rPr>
              <a:t>.</a:t>
            </a:r>
          </a:p>
        </p:txBody>
      </p:sp>
      <p:sp>
        <p:nvSpPr>
          <p:cNvPr id="11278" name="AutoShape 14">
            <a:hlinkClick r:id="" action="ppaction://hlinkshowjump?jump=nextslide" highlightClick="1">
              <a:snd r:embed="rId3" name="camera.wav"/>
            </a:hlinkClick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279" name="AutoShape 15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280" name="AutoShape 16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281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11282" name="Group 18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11283" name="AutoShape 19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284" name="AutoShape 20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285" name="AutoShape 21">
              <a:hlinkClick r:id="rId8" action="ppaction://hlinksldjump" highlightClick="1">
                <a:snd r:embed="rId9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1219200"/>
          </a:xfrm>
        </p:spPr>
        <p:txBody>
          <a:bodyPr/>
          <a:lstStyle/>
          <a:p>
            <a:pPr eaLnBrk="1" hangingPunct="1"/>
            <a:r>
              <a:rPr lang="cs-CZ" sz="4800" b="1" smtClean="0"/>
              <a:t>Umíš položit správně otázku?</a:t>
            </a:r>
            <a:endParaRPr lang="de-DE" sz="4800" b="1" smtClean="0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827088" y="2060575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3200" i="1">
                <a:solidFill>
                  <a:schemeClr val="tx2"/>
                </a:solidFill>
              </a:rPr>
              <a:t>Procvič si .</a:t>
            </a:r>
            <a:endParaRPr lang="de-DE" sz="3200" i="1">
              <a:solidFill>
                <a:schemeClr val="tx2"/>
              </a:solidFill>
            </a:endParaRPr>
          </a:p>
        </p:txBody>
      </p:sp>
      <p:sp>
        <p:nvSpPr>
          <p:cNvPr id="12292" name="AutoShape 4">
            <a:hlinkClick r:id="" action="ppaction://hlinkshowjump?jump=nextslide" highlightClick="1">
              <a:snd r:embed="rId3" name="chimes.wav"/>
            </a:hlinkClick>
          </p:cNvPr>
          <p:cNvSpPr>
            <a:spLocks noChangeArrowheads="1"/>
          </p:cNvSpPr>
          <p:nvPr/>
        </p:nvSpPr>
        <p:spPr bwMode="auto">
          <a:xfrm>
            <a:off x="4267200" y="4800600"/>
            <a:ext cx="762000" cy="685800"/>
          </a:xfrm>
          <a:prstGeom prst="actionButtonForwardNext">
            <a:avLst/>
          </a:prstGeom>
          <a:solidFill>
            <a:srgbClr val="FF99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293" name="Rectangle 5"/>
          <p:cNvSpPr>
            <a:spLocks noChangeArrowheads="1"/>
          </p:cNvSpPr>
          <p:nvPr/>
        </p:nvSpPr>
        <p:spPr bwMode="auto">
          <a:xfrm>
            <a:off x="827088" y="3500438"/>
            <a:ext cx="7467600" cy="762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3000" b="1" dirty="0" smtClean="0">
                <a:solidFill>
                  <a:schemeClr val="tx2"/>
                </a:solidFill>
              </a:rPr>
              <a:t>Klikni </a:t>
            </a:r>
            <a:r>
              <a:rPr lang="cs-CZ" sz="3000" b="1" dirty="0">
                <a:solidFill>
                  <a:schemeClr val="tx2"/>
                </a:solidFill>
              </a:rPr>
              <a:t>na šipku.</a:t>
            </a:r>
            <a:endParaRPr lang="de-DE" sz="3000" b="1" dirty="0">
              <a:solidFill>
                <a:schemeClr val="tx2"/>
              </a:solidFill>
            </a:endParaRPr>
          </a:p>
        </p:txBody>
      </p:sp>
      <p:grpSp>
        <p:nvGrpSpPr>
          <p:cNvPr id="12296" name="Group 18"/>
          <p:cNvGrpSpPr>
            <a:grpSpLocks/>
          </p:cNvGrpSpPr>
          <p:nvPr/>
        </p:nvGrpSpPr>
        <p:grpSpPr bwMode="auto">
          <a:xfrm>
            <a:off x="8564563" y="6072188"/>
            <a:ext cx="196850" cy="403225"/>
            <a:chOff x="5395" y="3825"/>
            <a:chExt cx="124" cy="254"/>
          </a:xfrm>
        </p:grpSpPr>
        <p:sp>
          <p:nvSpPr>
            <p:cNvPr id="12299" name="Freeform 15"/>
            <p:cNvSpPr>
              <a:spLocks/>
            </p:cNvSpPr>
            <p:nvPr/>
          </p:nvSpPr>
          <p:spPr bwMode="auto">
            <a:xfrm>
              <a:off x="5421" y="3967"/>
              <a:ext cx="98" cy="31"/>
            </a:xfrm>
            <a:custGeom>
              <a:avLst/>
              <a:gdLst>
                <a:gd name="T0" fmla="*/ 0 w 393"/>
                <a:gd name="T1" fmla="*/ 0 h 125"/>
                <a:gd name="T2" fmla="*/ 0 w 393"/>
                <a:gd name="T3" fmla="*/ 0 h 125"/>
                <a:gd name="T4" fmla="*/ 0 w 393"/>
                <a:gd name="T5" fmla="*/ 0 h 125"/>
                <a:gd name="T6" fmla="*/ 0 w 393"/>
                <a:gd name="T7" fmla="*/ 0 h 125"/>
                <a:gd name="T8" fmla="*/ 0 w 393"/>
                <a:gd name="T9" fmla="*/ 0 h 125"/>
                <a:gd name="T10" fmla="*/ 0 w 393"/>
                <a:gd name="T11" fmla="*/ 0 h 125"/>
                <a:gd name="T12" fmla="*/ 0 w 393"/>
                <a:gd name="T13" fmla="*/ 0 h 125"/>
                <a:gd name="T14" fmla="*/ 0 w 393"/>
                <a:gd name="T15" fmla="*/ 0 h 125"/>
                <a:gd name="T16" fmla="*/ 0 w 393"/>
                <a:gd name="T17" fmla="*/ 0 h 125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393"/>
                <a:gd name="T28" fmla="*/ 0 h 125"/>
                <a:gd name="T29" fmla="*/ 393 w 393"/>
                <a:gd name="T30" fmla="*/ 125 h 125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393" h="125">
                  <a:moveTo>
                    <a:pt x="393" y="125"/>
                  </a:moveTo>
                  <a:lnTo>
                    <a:pt x="190" y="35"/>
                  </a:lnTo>
                  <a:lnTo>
                    <a:pt x="56" y="0"/>
                  </a:lnTo>
                  <a:lnTo>
                    <a:pt x="12" y="0"/>
                  </a:lnTo>
                  <a:lnTo>
                    <a:pt x="0" y="31"/>
                  </a:lnTo>
                  <a:lnTo>
                    <a:pt x="26" y="56"/>
                  </a:lnTo>
                  <a:lnTo>
                    <a:pt x="81" y="62"/>
                  </a:lnTo>
                  <a:lnTo>
                    <a:pt x="212" y="87"/>
                  </a:lnTo>
                  <a:lnTo>
                    <a:pt x="393" y="12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de-DE"/>
            </a:p>
          </p:txBody>
        </p:sp>
        <p:sp>
          <p:nvSpPr>
            <p:cNvPr id="12300" name="Freeform 16"/>
            <p:cNvSpPr>
              <a:spLocks/>
            </p:cNvSpPr>
            <p:nvPr/>
          </p:nvSpPr>
          <p:spPr bwMode="auto">
            <a:xfrm>
              <a:off x="5395" y="3995"/>
              <a:ext cx="28" cy="84"/>
            </a:xfrm>
            <a:custGeom>
              <a:avLst/>
              <a:gdLst>
                <a:gd name="T0" fmla="*/ 0 w 112"/>
                <a:gd name="T1" fmla="*/ 0 h 337"/>
                <a:gd name="T2" fmla="*/ 0 w 112"/>
                <a:gd name="T3" fmla="*/ 0 h 337"/>
                <a:gd name="T4" fmla="*/ 0 w 112"/>
                <a:gd name="T5" fmla="*/ 0 h 337"/>
                <a:gd name="T6" fmla="*/ 0 w 112"/>
                <a:gd name="T7" fmla="*/ 0 h 337"/>
                <a:gd name="T8" fmla="*/ 0 w 112"/>
                <a:gd name="T9" fmla="*/ 0 h 337"/>
                <a:gd name="T10" fmla="*/ 0 w 112"/>
                <a:gd name="T11" fmla="*/ 0 h 337"/>
                <a:gd name="T12" fmla="*/ 0 w 112"/>
                <a:gd name="T13" fmla="*/ 0 h 337"/>
                <a:gd name="T14" fmla="*/ 0 w 112"/>
                <a:gd name="T15" fmla="*/ 0 h 337"/>
                <a:gd name="T16" fmla="*/ 0 w 112"/>
                <a:gd name="T17" fmla="*/ 0 h 33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12"/>
                <a:gd name="T28" fmla="*/ 0 h 337"/>
                <a:gd name="T29" fmla="*/ 112 w 112"/>
                <a:gd name="T30" fmla="*/ 337 h 337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12" h="337">
                  <a:moveTo>
                    <a:pt x="112" y="337"/>
                  </a:moveTo>
                  <a:lnTo>
                    <a:pt x="108" y="171"/>
                  </a:lnTo>
                  <a:lnTo>
                    <a:pt x="80" y="45"/>
                  </a:lnTo>
                  <a:lnTo>
                    <a:pt x="47" y="0"/>
                  </a:lnTo>
                  <a:lnTo>
                    <a:pt x="22" y="0"/>
                  </a:lnTo>
                  <a:lnTo>
                    <a:pt x="0" y="14"/>
                  </a:lnTo>
                  <a:lnTo>
                    <a:pt x="0" y="63"/>
                  </a:lnTo>
                  <a:lnTo>
                    <a:pt x="54" y="213"/>
                  </a:lnTo>
                  <a:lnTo>
                    <a:pt x="112" y="33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de-DE"/>
            </a:p>
          </p:txBody>
        </p:sp>
        <p:sp>
          <p:nvSpPr>
            <p:cNvPr id="12301" name="Freeform 17"/>
            <p:cNvSpPr>
              <a:spLocks/>
            </p:cNvSpPr>
            <p:nvPr/>
          </p:nvSpPr>
          <p:spPr bwMode="auto">
            <a:xfrm>
              <a:off x="5435" y="3825"/>
              <a:ext cx="62" cy="32"/>
            </a:xfrm>
            <a:custGeom>
              <a:avLst/>
              <a:gdLst>
                <a:gd name="T0" fmla="*/ 0 w 246"/>
                <a:gd name="T1" fmla="*/ 0 h 128"/>
                <a:gd name="T2" fmla="*/ 0 w 246"/>
                <a:gd name="T3" fmla="*/ 0 h 128"/>
                <a:gd name="T4" fmla="*/ 0 w 246"/>
                <a:gd name="T5" fmla="*/ 0 h 128"/>
                <a:gd name="T6" fmla="*/ 0 w 246"/>
                <a:gd name="T7" fmla="*/ 0 h 128"/>
                <a:gd name="T8" fmla="*/ 0 w 246"/>
                <a:gd name="T9" fmla="*/ 0 h 128"/>
                <a:gd name="T10" fmla="*/ 0 w 246"/>
                <a:gd name="T11" fmla="*/ 0 h 128"/>
                <a:gd name="T12" fmla="*/ 0 w 246"/>
                <a:gd name="T13" fmla="*/ 0 h 128"/>
                <a:gd name="T14" fmla="*/ 0 w 246"/>
                <a:gd name="T15" fmla="*/ 0 h 128"/>
                <a:gd name="T16" fmla="*/ 0 w 246"/>
                <a:gd name="T17" fmla="*/ 0 h 128"/>
                <a:gd name="T18" fmla="*/ 0 w 246"/>
                <a:gd name="T19" fmla="*/ 0 h 128"/>
                <a:gd name="T20" fmla="*/ 0 w 246"/>
                <a:gd name="T21" fmla="*/ 0 h 128"/>
                <a:gd name="T22" fmla="*/ 0 w 246"/>
                <a:gd name="T23" fmla="*/ 0 h 128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246"/>
                <a:gd name="T37" fmla="*/ 0 h 128"/>
                <a:gd name="T38" fmla="*/ 246 w 246"/>
                <a:gd name="T39" fmla="*/ 128 h 128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246" h="128">
                  <a:moveTo>
                    <a:pt x="0" y="83"/>
                  </a:moveTo>
                  <a:lnTo>
                    <a:pt x="47" y="35"/>
                  </a:lnTo>
                  <a:lnTo>
                    <a:pt x="114" y="3"/>
                  </a:lnTo>
                  <a:lnTo>
                    <a:pt x="191" y="0"/>
                  </a:lnTo>
                  <a:lnTo>
                    <a:pt x="246" y="10"/>
                  </a:lnTo>
                  <a:lnTo>
                    <a:pt x="158" y="21"/>
                  </a:lnTo>
                  <a:lnTo>
                    <a:pt x="125" y="42"/>
                  </a:lnTo>
                  <a:lnTo>
                    <a:pt x="92" y="73"/>
                  </a:lnTo>
                  <a:lnTo>
                    <a:pt x="77" y="108"/>
                  </a:lnTo>
                  <a:lnTo>
                    <a:pt x="47" y="128"/>
                  </a:lnTo>
                  <a:lnTo>
                    <a:pt x="11" y="125"/>
                  </a:lnTo>
                  <a:lnTo>
                    <a:pt x="0" y="8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de-DE"/>
            </a:p>
          </p:txBody>
        </p:sp>
      </p:grpSp>
      <p:pic>
        <p:nvPicPr>
          <p:cNvPr id="12308" name="Picture 2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4437112"/>
            <a:ext cx="1872208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09" name="Picture 2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6876256" y="4509120"/>
            <a:ext cx="1800200" cy="1920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43" name="Group 3"/>
          <p:cNvGraphicFramePr>
            <a:graphicFrameLocks noGrp="1"/>
          </p:cNvGraphicFramePr>
          <p:nvPr>
            <p:ph type="tbl" idx="1"/>
          </p:nvPr>
        </p:nvGraphicFramePr>
        <p:xfrm>
          <a:off x="762000" y="3505200"/>
          <a:ext cx="7772400" cy="762000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Wer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Wie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Welcher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3325" name="Rectangle 13"/>
          <p:cNvSpPr>
            <a:spLocks noChangeArrowheads="1"/>
          </p:cNvSpPr>
          <p:nvPr/>
        </p:nvSpPr>
        <p:spPr bwMode="auto">
          <a:xfrm>
            <a:off x="762000" y="18288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000">
                <a:solidFill>
                  <a:schemeClr val="tx2"/>
                </a:solidFill>
              </a:rPr>
              <a:t>……….  Tag ist heute?</a:t>
            </a:r>
            <a:endParaRPr lang="de-DE" sz="4000">
              <a:solidFill>
                <a:schemeClr val="tx2"/>
              </a:solidFill>
            </a:endParaRPr>
          </a:p>
        </p:txBody>
      </p:sp>
      <p:sp>
        <p:nvSpPr>
          <p:cNvPr id="13326" name="AutoShape 1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327" name="AutoShape 15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328" name="AutoShape 16">
            <a:hlinkClick r:id="" action="ppaction://hlinkshowjump?jump=nextslide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329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13330" name="Group 18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13331" name="AutoShape 19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3332" name="AutoShape 20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3333" name="AutoShape 21">
              <a:hlinkClick r:id="rId8" action="ppaction://hlinksldjump" highlightClick="1">
                <a:snd r:embed="rId9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31" name="Group 3"/>
          <p:cNvGraphicFramePr>
            <a:graphicFrameLocks noGrp="1"/>
          </p:cNvGraphicFramePr>
          <p:nvPr>
            <p:ph type="tbl" idx="1"/>
          </p:nvPr>
        </p:nvGraphicFramePr>
        <p:xfrm>
          <a:off x="762000" y="3505200"/>
          <a:ext cx="7772400" cy="762000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Woher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Was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Wer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8445" name="Rectangle 13"/>
          <p:cNvSpPr>
            <a:spLocks noChangeArrowheads="1"/>
          </p:cNvSpPr>
          <p:nvPr/>
        </p:nvSpPr>
        <p:spPr bwMode="auto">
          <a:xfrm>
            <a:off x="762000" y="18288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000">
                <a:solidFill>
                  <a:schemeClr val="tx2"/>
                </a:solidFill>
              </a:rPr>
              <a:t>…….   spielst du gern?</a:t>
            </a:r>
            <a:endParaRPr lang="de-DE" sz="4000">
              <a:solidFill>
                <a:schemeClr val="tx2"/>
              </a:solidFill>
            </a:endParaRPr>
          </a:p>
        </p:txBody>
      </p:sp>
      <p:sp>
        <p:nvSpPr>
          <p:cNvPr id="18446" name="AutoShape 1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447" name="AutoShape 15">
            <a:hlinkClick r:id="" action="ppaction://hlinkshowjump?jump=nextslide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448" name="AutoShape 1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449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18450" name="Group 18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18451" name="AutoShape 19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8452" name="AutoShape 20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8453" name="AutoShape 21">
              <a:hlinkClick r:id="rId8" action="ppaction://hlinksldjump" highlightClick="1">
                <a:snd r:embed="rId9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267" name="Group 3"/>
          <p:cNvGraphicFramePr>
            <a:graphicFrameLocks noGrp="1"/>
          </p:cNvGraphicFramePr>
          <p:nvPr>
            <p:ph type="tbl" idx="4294967295"/>
          </p:nvPr>
        </p:nvGraphicFramePr>
        <p:xfrm>
          <a:off x="827584" y="3429000"/>
          <a:ext cx="7772400" cy="762000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Wer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Wo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Wohin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4349" name="Rectangle 13"/>
          <p:cNvSpPr>
            <a:spLocks noChangeArrowheads="1"/>
          </p:cNvSpPr>
          <p:nvPr/>
        </p:nvSpPr>
        <p:spPr bwMode="auto">
          <a:xfrm>
            <a:off x="684213" y="1844675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000">
                <a:solidFill>
                  <a:schemeClr val="tx2"/>
                </a:solidFill>
              </a:rPr>
              <a:t>……   wohnst du?</a:t>
            </a:r>
            <a:endParaRPr lang="de-DE" sz="4000">
              <a:solidFill>
                <a:schemeClr val="tx2"/>
              </a:solidFill>
            </a:endParaRPr>
          </a:p>
        </p:txBody>
      </p:sp>
      <p:sp>
        <p:nvSpPr>
          <p:cNvPr id="14350" name="AutoShape 1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4351" name="AutoShape 15">
            <a:hlinkClick r:id="" action="ppaction://hlinkshowjump?jump=nextslide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4352" name="AutoShape 1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4353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14354" name="Group 18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14355" name="AutoShape 19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4356" name="AutoShape 20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4357" name="AutoShape 21">
              <a:hlinkClick r:id="rId8" action="ppaction://hlinksldjump" highlightClick="1">
                <a:snd r:embed="rId9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291" name="Group 3"/>
          <p:cNvGraphicFramePr>
            <a:graphicFrameLocks noGrp="1"/>
          </p:cNvGraphicFramePr>
          <p:nvPr>
            <p:ph type="tbl" idx="4294967295"/>
          </p:nvPr>
        </p:nvGraphicFramePr>
        <p:xfrm>
          <a:off x="827583" y="3505200"/>
          <a:ext cx="7776864" cy="762000"/>
        </p:xfrm>
        <a:graphic>
          <a:graphicData uri="http://schemas.openxmlformats.org/drawingml/2006/table">
            <a:tbl>
              <a:tblPr/>
              <a:tblGrid>
                <a:gridCol w="2592288"/>
                <a:gridCol w="2592288"/>
                <a:gridCol w="2592288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Wohin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Wer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Wie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5373" name="Rectangle 13"/>
          <p:cNvSpPr>
            <a:spLocks noChangeArrowheads="1"/>
          </p:cNvSpPr>
          <p:nvPr/>
        </p:nvSpPr>
        <p:spPr bwMode="auto">
          <a:xfrm>
            <a:off x="762000" y="18288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000">
                <a:solidFill>
                  <a:schemeClr val="tx2"/>
                </a:solidFill>
              </a:rPr>
              <a:t>…….  heißt du?</a:t>
            </a:r>
            <a:endParaRPr lang="de-DE" sz="4000">
              <a:solidFill>
                <a:schemeClr val="tx2"/>
              </a:solidFill>
            </a:endParaRPr>
          </a:p>
        </p:txBody>
      </p:sp>
      <p:sp>
        <p:nvSpPr>
          <p:cNvPr id="15374" name="AutoShape 1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75" name="AutoShape 15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76" name="AutoShape 16">
            <a:hlinkClick r:id="" action="ppaction://hlinkshowjump?jump=nextslide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77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15378" name="Group 22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15379" name="AutoShape 19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5380" name="AutoShape 20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5381" name="AutoShape 21">
              <a:hlinkClick r:id="rId8" action="ppaction://hlinksldjump" highlightClick="1">
                <a:snd r:embed="rId9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1219200"/>
          </a:xfrm>
        </p:spPr>
        <p:txBody>
          <a:bodyPr/>
          <a:lstStyle/>
          <a:p>
            <a:pPr eaLnBrk="1" hangingPunct="1"/>
            <a:endParaRPr lang="cs-CZ" sz="4800" b="1" smtClean="0"/>
          </a:p>
        </p:txBody>
      </p:sp>
      <p:graphicFrame>
        <p:nvGraphicFramePr>
          <p:cNvPr id="16387" name="Group 3"/>
          <p:cNvGraphicFramePr>
            <a:graphicFrameLocks noGrp="1"/>
          </p:cNvGraphicFramePr>
          <p:nvPr>
            <p:ph type="tbl" idx="1"/>
          </p:nvPr>
        </p:nvGraphicFramePr>
        <p:xfrm>
          <a:off x="762000" y="3505200"/>
          <a:ext cx="7772400" cy="762000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Wer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Was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Wann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7421" name="Rectangle 13"/>
          <p:cNvSpPr>
            <a:spLocks noChangeArrowheads="1"/>
          </p:cNvSpPr>
          <p:nvPr/>
        </p:nvSpPr>
        <p:spPr bwMode="auto">
          <a:xfrm>
            <a:off x="762000" y="18288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000">
                <a:solidFill>
                  <a:schemeClr val="tx2"/>
                </a:solidFill>
              </a:rPr>
              <a:t>……..</a:t>
            </a:r>
            <a:r>
              <a:rPr lang="de-DE" sz="4000">
                <a:solidFill>
                  <a:schemeClr val="tx2"/>
                </a:solidFill>
              </a:rPr>
              <a:t>.</a:t>
            </a:r>
            <a:r>
              <a:rPr lang="cs-CZ" sz="4000">
                <a:solidFill>
                  <a:schemeClr val="tx2"/>
                </a:solidFill>
              </a:rPr>
              <a:t>  kommst du ?</a:t>
            </a:r>
            <a:endParaRPr lang="de-DE" sz="4000">
              <a:solidFill>
                <a:schemeClr val="tx2"/>
              </a:solidFill>
            </a:endParaRPr>
          </a:p>
        </p:txBody>
      </p:sp>
      <p:sp>
        <p:nvSpPr>
          <p:cNvPr id="17422" name="AutoShape 1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23" name="AutoShape 15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24" name="AutoShape 16">
            <a:hlinkClick r:id="" action="ppaction://hlinkshowjump?jump=nextslide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25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17426" name="Group 22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17427" name="AutoShape 19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28" name="AutoShape 20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29" name="AutoShape 21">
              <a:hlinkClick r:id="rId8" action="ppaction://hlinksldjump" highlightClick="1">
                <a:snd r:embed="rId9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15" name="Group 3"/>
          <p:cNvGraphicFramePr>
            <a:graphicFrameLocks noGrp="1"/>
          </p:cNvGraphicFramePr>
          <p:nvPr>
            <p:ph type="tbl" idx="4294967295"/>
          </p:nvPr>
        </p:nvGraphicFramePr>
        <p:xfrm>
          <a:off x="827583" y="3505200"/>
          <a:ext cx="7632849" cy="762000"/>
        </p:xfrm>
        <a:graphic>
          <a:graphicData uri="http://schemas.openxmlformats.org/drawingml/2006/table">
            <a:tbl>
              <a:tblPr/>
              <a:tblGrid>
                <a:gridCol w="2544283"/>
                <a:gridCol w="2544283"/>
                <a:gridCol w="2544283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Wo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Was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Woher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6397" name="Rectangle 13"/>
          <p:cNvSpPr>
            <a:spLocks noChangeArrowheads="1"/>
          </p:cNvSpPr>
          <p:nvPr/>
        </p:nvSpPr>
        <p:spPr bwMode="auto">
          <a:xfrm>
            <a:off x="762000" y="18288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000">
                <a:solidFill>
                  <a:schemeClr val="tx2"/>
                </a:solidFill>
              </a:rPr>
              <a:t>……..</a:t>
            </a:r>
            <a:r>
              <a:rPr lang="de-DE" sz="4000">
                <a:solidFill>
                  <a:schemeClr val="tx2"/>
                </a:solidFill>
              </a:rPr>
              <a:t>.</a:t>
            </a:r>
            <a:r>
              <a:rPr lang="cs-CZ" sz="4000">
                <a:solidFill>
                  <a:schemeClr val="tx2"/>
                </a:solidFill>
              </a:rPr>
              <a:t>  kommst du?</a:t>
            </a:r>
            <a:endParaRPr lang="de-DE" sz="4000">
              <a:solidFill>
                <a:schemeClr val="tx2"/>
              </a:solidFill>
            </a:endParaRPr>
          </a:p>
        </p:txBody>
      </p:sp>
      <p:sp>
        <p:nvSpPr>
          <p:cNvPr id="16398" name="AutoShape 1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399" name="AutoShape 15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400" name="AutoShape 16">
            <a:hlinkClick r:id="" action="ppaction://hlinkshowjump?jump=nextslide" highlightClick="1">
              <a:snd r:embed="rId4" name="applause.wav"/>
            </a:hlinkClick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401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16402" name="Group 18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16403" name="AutoShape 19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04" name="AutoShape 20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05" name="AutoShape 21">
              <a:hlinkClick r:id="rId8" action="ppaction://hlinksldjump" highlightClick="1">
                <a:snd r:embed="rId9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1219200"/>
          </a:xfrm>
        </p:spPr>
        <p:txBody>
          <a:bodyPr/>
          <a:lstStyle/>
          <a:p>
            <a:pPr eaLnBrk="1" hangingPunct="1"/>
            <a:r>
              <a:rPr lang="de-DE" sz="4800" b="1" smtClean="0"/>
              <a:t>W</a:t>
            </a:r>
            <a:r>
              <a:rPr lang="cs-CZ" sz="4800" b="1" smtClean="0"/>
              <a:t>- Fragen</a:t>
            </a:r>
            <a:endParaRPr lang="de-DE" sz="4800" b="1" smtClean="0"/>
          </a:p>
        </p:txBody>
      </p:sp>
      <p:sp>
        <p:nvSpPr>
          <p:cNvPr id="19459" name="Rectangle 13"/>
          <p:cNvSpPr>
            <a:spLocks noChangeArrowheads="1"/>
          </p:cNvSpPr>
          <p:nvPr/>
        </p:nvSpPr>
        <p:spPr bwMode="auto">
          <a:xfrm>
            <a:off x="900113" y="2205038"/>
            <a:ext cx="7772400" cy="1960562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3600" b="1" i="1">
              <a:solidFill>
                <a:schemeClr val="tx2"/>
              </a:solidFill>
            </a:endParaRPr>
          </a:p>
          <a:p>
            <a:pPr algn="ctr"/>
            <a:r>
              <a:rPr lang="cs-CZ" sz="3600" b="1" i="1">
                <a:solidFill>
                  <a:schemeClr val="tx2"/>
                </a:solidFill>
              </a:rPr>
              <a:t>wer – </a:t>
            </a:r>
            <a:r>
              <a:rPr lang="cs-CZ" sz="3600" i="1">
                <a:solidFill>
                  <a:schemeClr val="tx2"/>
                </a:solidFill>
              </a:rPr>
              <a:t>kdo</a:t>
            </a:r>
            <a:r>
              <a:rPr lang="cs-CZ" sz="3600" b="1" i="1">
                <a:solidFill>
                  <a:schemeClr val="tx2"/>
                </a:solidFill>
              </a:rPr>
              <a:t>      wie- </a:t>
            </a:r>
            <a:r>
              <a:rPr lang="cs-CZ" sz="3600" i="1">
                <a:solidFill>
                  <a:schemeClr val="tx2"/>
                </a:solidFill>
              </a:rPr>
              <a:t>jak, jaký     </a:t>
            </a:r>
            <a:r>
              <a:rPr lang="cs-CZ" sz="3600" b="1" i="1">
                <a:solidFill>
                  <a:schemeClr val="tx2"/>
                </a:solidFill>
              </a:rPr>
              <a:t>was – </a:t>
            </a:r>
            <a:r>
              <a:rPr lang="cs-CZ" sz="3600" i="1">
                <a:solidFill>
                  <a:schemeClr val="tx2"/>
                </a:solidFill>
              </a:rPr>
              <a:t>co</a:t>
            </a:r>
            <a:r>
              <a:rPr lang="cs-CZ" sz="3600" b="1" i="1">
                <a:solidFill>
                  <a:schemeClr val="tx2"/>
                </a:solidFill>
              </a:rPr>
              <a:t>  wo –</a:t>
            </a:r>
            <a:r>
              <a:rPr lang="cs-CZ" sz="3600" i="1">
                <a:solidFill>
                  <a:schemeClr val="tx2"/>
                </a:solidFill>
              </a:rPr>
              <a:t> kde     </a:t>
            </a:r>
            <a:r>
              <a:rPr lang="cs-CZ" sz="3600" b="1" i="1">
                <a:solidFill>
                  <a:schemeClr val="tx2"/>
                </a:solidFill>
              </a:rPr>
              <a:t>wann</a:t>
            </a:r>
            <a:r>
              <a:rPr lang="cs-CZ" sz="3600" i="1">
                <a:solidFill>
                  <a:schemeClr val="tx2"/>
                </a:solidFill>
              </a:rPr>
              <a:t> – kdy    </a:t>
            </a:r>
            <a:r>
              <a:rPr lang="cs-CZ" sz="3600" b="1" i="1">
                <a:solidFill>
                  <a:schemeClr val="tx2"/>
                </a:solidFill>
              </a:rPr>
              <a:t>wohin</a:t>
            </a:r>
            <a:r>
              <a:rPr lang="cs-CZ" sz="3600" i="1">
                <a:solidFill>
                  <a:schemeClr val="tx2"/>
                </a:solidFill>
              </a:rPr>
              <a:t> - kam</a:t>
            </a:r>
          </a:p>
          <a:p>
            <a:pPr algn="ctr"/>
            <a:r>
              <a:rPr lang="cs-CZ" sz="3600" b="1" i="1">
                <a:solidFill>
                  <a:schemeClr val="tx2"/>
                </a:solidFill>
              </a:rPr>
              <a:t>welcher – </a:t>
            </a:r>
            <a:r>
              <a:rPr lang="cs-CZ" sz="3600" i="1">
                <a:solidFill>
                  <a:schemeClr val="tx2"/>
                </a:solidFill>
              </a:rPr>
              <a:t>který</a:t>
            </a:r>
            <a:r>
              <a:rPr lang="cs-CZ" sz="3600" b="1" i="1">
                <a:solidFill>
                  <a:schemeClr val="tx2"/>
                </a:solidFill>
              </a:rPr>
              <a:t>       woher - </a:t>
            </a:r>
            <a:r>
              <a:rPr lang="cs-CZ" sz="3600" i="1">
                <a:solidFill>
                  <a:schemeClr val="tx2"/>
                </a:solidFill>
              </a:rPr>
              <a:t>odkud</a:t>
            </a:r>
          </a:p>
          <a:p>
            <a:pPr algn="ctr"/>
            <a:endParaRPr lang="de-DE" sz="3600" b="1" i="1">
              <a:solidFill>
                <a:schemeClr val="tx2"/>
              </a:solidFill>
            </a:endParaRPr>
          </a:p>
        </p:txBody>
      </p:sp>
      <p:sp>
        <p:nvSpPr>
          <p:cNvPr id="19460" name="AutoShape 15">
            <a:hlinkClick r:id="" action="ppaction://hlinkshowjump?jump=nextslide" highlightClick="1">
              <a:snd r:embed="rId3" name="chimes.wav"/>
            </a:hlinkClick>
          </p:cNvPr>
          <p:cNvSpPr>
            <a:spLocks noChangeArrowheads="1"/>
          </p:cNvSpPr>
          <p:nvPr/>
        </p:nvSpPr>
        <p:spPr bwMode="auto">
          <a:xfrm>
            <a:off x="4267200" y="4800600"/>
            <a:ext cx="762000" cy="685800"/>
          </a:xfrm>
          <a:prstGeom prst="actionButtonForwardNext">
            <a:avLst/>
          </a:prstGeom>
          <a:solidFill>
            <a:srgbClr val="FF99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507" name="Group 3"/>
          <p:cNvGraphicFramePr>
            <a:graphicFrameLocks noGrp="1"/>
          </p:cNvGraphicFramePr>
          <p:nvPr>
            <p:ph type="tbl" idx="1"/>
          </p:nvPr>
        </p:nvGraphicFramePr>
        <p:xfrm>
          <a:off x="762000" y="3505200"/>
          <a:ext cx="7772400" cy="762000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wohne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komme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heiße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0493" name="Rectangle 13"/>
          <p:cNvSpPr>
            <a:spLocks noChangeArrowheads="1"/>
          </p:cNvSpPr>
          <p:nvPr/>
        </p:nvSpPr>
        <p:spPr bwMode="auto">
          <a:xfrm>
            <a:off x="762000" y="18288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000">
                <a:solidFill>
                  <a:schemeClr val="tx2"/>
                </a:solidFill>
              </a:rPr>
              <a:t>Ich ……..  um zwei Uhr.</a:t>
            </a:r>
            <a:endParaRPr lang="de-DE" sz="4000">
              <a:solidFill>
                <a:schemeClr val="tx2"/>
              </a:solidFill>
            </a:endParaRPr>
          </a:p>
        </p:txBody>
      </p:sp>
      <p:sp>
        <p:nvSpPr>
          <p:cNvPr id="20494" name="AutoShape 1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495" name="AutoShape 15">
            <a:hlinkClick r:id="" action="ppaction://hlinkshowjump?jump=nextslide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496" name="AutoShape 1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497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20498" name="Group 18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20499" name="AutoShape 19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00" name="AutoShape 20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01" name="AutoShape 21">
              <a:hlinkClick r:id="rId8" action="ppaction://hlinksldjump" highlightClick="1">
                <a:snd r:embed="rId9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9635" name="Group 3"/>
          <p:cNvGraphicFramePr>
            <a:graphicFrameLocks noGrp="1"/>
          </p:cNvGraphicFramePr>
          <p:nvPr>
            <p:ph type="tbl" idx="1"/>
          </p:nvPr>
        </p:nvGraphicFramePr>
        <p:xfrm>
          <a:off x="762000" y="3505200"/>
          <a:ext cx="7772400" cy="762000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Uhr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Stunde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Tag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1517" name="Rectangle 13"/>
          <p:cNvSpPr>
            <a:spLocks noChangeArrowheads="1"/>
          </p:cNvSpPr>
          <p:nvPr/>
        </p:nvSpPr>
        <p:spPr bwMode="auto">
          <a:xfrm>
            <a:off x="762000" y="18288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3500">
                <a:solidFill>
                  <a:schemeClr val="tx2"/>
                </a:solidFill>
              </a:rPr>
              <a:t>Ich bleibe eine …….</a:t>
            </a:r>
            <a:r>
              <a:rPr lang="de-DE" sz="3500">
                <a:solidFill>
                  <a:schemeClr val="tx2"/>
                </a:solidFill>
              </a:rPr>
              <a:t>.</a:t>
            </a:r>
          </a:p>
        </p:txBody>
      </p:sp>
      <p:sp>
        <p:nvSpPr>
          <p:cNvPr id="21518" name="AutoShape 1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1519" name="AutoShape 15">
            <a:hlinkClick r:id="" action="ppaction://hlinkshowjump?jump=nextslide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1520" name="AutoShape 1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1521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21522" name="Group 22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21523" name="AutoShape 23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1524" name="AutoShape 24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1525" name="AutoShape 25">
              <a:hlinkClick r:id="rId5" action="ppaction://hlinksldjump" highlightClick="1">
                <a:snd r:embed="rId8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555" name="Group 3"/>
          <p:cNvGraphicFramePr>
            <a:graphicFrameLocks noGrp="1"/>
          </p:cNvGraphicFramePr>
          <p:nvPr>
            <p:ph type="tbl" idx="1"/>
          </p:nvPr>
        </p:nvGraphicFramePr>
        <p:xfrm>
          <a:off x="762000" y="3505200"/>
          <a:ext cx="7772400" cy="762000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um </a:t>
                      </a: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neun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um </a:t>
                      </a: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acht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um </a:t>
                      </a: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sechs</a:t>
                      </a:r>
                      <a:r>
                        <a:rPr kumimoji="0" lang="cs-CZ" sz="3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2541" name="Rectangle 13"/>
          <p:cNvSpPr>
            <a:spLocks noChangeArrowheads="1"/>
          </p:cNvSpPr>
          <p:nvPr/>
        </p:nvSpPr>
        <p:spPr bwMode="auto">
          <a:xfrm>
            <a:off x="762000" y="18288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000">
                <a:solidFill>
                  <a:schemeClr val="tx2"/>
                </a:solidFill>
              </a:rPr>
              <a:t>Hans kommt ……….              …</a:t>
            </a:r>
            <a:endParaRPr lang="de-DE" sz="4000">
              <a:solidFill>
                <a:schemeClr val="tx2"/>
              </a:solidFill>
            </a:endParaRPr>
          </a:p>
        </p:txBody>
      </p:sp>
      <p:sp>
        <p:nvSpPr>
          <p:cNvPr id="22542" name="AutoShape 14">
            <a:hlinkClick r:id="" action="ppaction://hlinkshowjump?jump=nextslide" highlightClick="1">
              <a:snd r:embed="rId3" name="camera.wav"/>
            </a:hlinkClick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2543" name="AutoShape 15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2544" name="AutoShape 16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2545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22546" name="Group 18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22548" name="AutoShape 19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549" name="AutoShape 20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550" name="AutoShape 21">
              <a:hlinkClick r:id="rId8" action="ppaction://hlinksldjump" highlightClick="1">
                <a:snd r:embed="rId9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pic>
        <p:nvPicPr>
          <p:cNvPr id="22547" name="Picture 23" descr="&amp;ccaron;asy,ciferníky,&amp;ccaron;ísla,domácnosti,Fotografie,hodiny,obchodní metafory,pojmy,práce,symboly"/>
          <p:cNvPicPr>
            <a:picLocks noChangeAspect="1" noChangeArrowheads="1"/>
          </p:cNvPicPr>
          <p:nvPr/>
        </p:nvPicPr>
        <p:blipFill>
          <a:blip r:embed="rId10" cstate="print"/>
          <a:srcRect t="18610" r="48825" b="20912"/>
          <a:stretch>
            <a:fillRect/>
          </a:stretch>
        </p:blipFill>
        <p:spPr bwMode="auto">
          <a:xfrm>
            <a:off x="6011863" y="1125538"/>
            <a:ext cx="1873250" cy="2211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4579" name="Group 3"/>
          <p:cNvGraphicFramePr>
            <a:graphicFrameLocks noGrp="1"/>
          </p:cNvGraphicFramePr>
          <p:nvPr>
            <p:ph type="tbl" idx="1"/>
          </p:nvPr>
        </p:nvGraphicFramePr>
        <p:xfrm>
          <a:off x="762000" y="3505200"/>
          <a:ext cx="7772400" cy="762000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am</a:t>
                      </a:r>
                      <a:r>
                        <a:rPr kumimoji="0" lang="cs-CZ" sz="3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vier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um elf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um </a:t>
                      </a: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fünf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565" name="Rectangle 13"/>
          <p:cNvSpPr>
            <a:spLocks noChangeArrowheads="1"/>
          </p:cNvSpPr>
          <p:nvPr/>
        </p:nvSpPr>
        <p:spPr bwMode="auto">
          <a:xfrm>
            <a:off x="762000" y="18288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000">
                <a:solidFill>
                  <a:schemeClr val="tx2"/>
                </a:solidFill>
              </a:rPr>
              <a:t> Katrin kommt  …..     ………</a:t>
            </a:r>
            <a:endParaRPr lang="de-DE" sz="4000">
              <a:solidFill>
                <a:schemeClr val="tx2"/>
              </a:solidFill>
            </a:endParaRPr>
          </a:p>
        </p:txBody>
      </p:sp>
      <p:sp>
        <p:nvSpPr>
          <p:cNvPr id="23566" name="AutoShape 1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3567" name="AutoShape 15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3568" name="AutoShape 16">
            <a:hlinkClick r:id="" action="ppaction://hlinkshowjump?jump=nextslide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3569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23570" name="Group 18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23572" name="AutoShape 19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73" name="AutoShape 20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574" name="AutoShape 21">
              <a:hlinkClick r:id="rId8" action="ppaction://hlinksldjump" highlightClick="1">
                <a:snd r:embed="rId9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pic>
        <p:nvPicPr>
          <p:cNvPr id="23571" name="Picture 25" descr="&amp;ccaron;asy,ciferníky,&amp;ccaron;ísla,domácnosti,Fotografie,hodiny,obchodní metafory,pojmy,práce,symboly"/>
          <p:cNvPicPr>
            <a:picLocks noChangeAspect="1" noChangeArrowheads="1"/>
          </p:cNvPicPr>
          <p:nvPr/>
        </p:nvPicPr>
        <p:blipFill>
          <a:blip r:embed="rId10" cstate="print"/>
          <a:srcRect l="48849" t="16283" b="16260"/>
          <a:stretch>
            <a:fillRect/>
          </a:stretch>
        </p:blipFill>
        <p:spPr bwMode="auto">
          <a:xfrm>
            <a:off x="6011863" y="1196975"/>
            <a:ext cx="1584325" cy="2087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8611" name="Group 3"/>
          <p:cNvGraphicFramePr>
            <a:graphicFrameLocks noGrp="1"/>
          </p:cNvGraphicFramePr>
          <p:nvPr>
            <p:ph type="tbl" idx="1"/>
          </p:nvPr>
        </p:nvGraphicFramePr>
        <p:xfrm>
          <a:off x="762000" y="3505200"/>
          <a:ext cx="7772400" cy="762000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Wie</a:t>
                      </a:r>
                      <a:r>
                        <a:rPr kumimoji="0" lang="cs-CZ" sz="3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viel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Wie</a:t>
                      </a:r>
                      <a:r>
                        <a:rPr kumimoji="0" lang="cs-CZ" sz="3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  </a:t>
                      </a: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lange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Wie</a:t>
                      </a:r>
                      <a:r>
                        <a:rPr kumimoji="0" lang="cs-CZ" sz="3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 alt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4589" name="Rectangle 13"/>
          <p:cNvSpPr>
            <a:spLocks noChangeArrowheads="1"/>
          </p:cNvSpPr>
          <p:nvPr/>
        </p:nvSpPr>
        <p:spPr bwMode="auto">
          <a:xfrm>
            <a:off x="762000" y="18288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000">
                <a:solidFill>
                  <a:schemeClr val="tx2"/>
                </a:solidFill>
              </a:rPr>
              <a:t>……..     ………   bleibst du ?</a:t>
            </a:r>
            <a:endParaRPr lang="de-DE" sz="4000">
              <a:solidFill>
                <a:schemeClr val="tx2"/>
              </a:solidFill>
            </a:endParaRPr>
          </a:p>
        </p:txBody>
      </p:sp>
      <p:sp>
        <p:nvSpPr>
          <p:cNvPr id="24590" name="AutoShape 1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4591" name="AutoShape 15">
            <a:hlinkClick r:id="" action="ppaction://hlinkshowjump?jump=nextslide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4592" name="AutoShape 1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4593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24594" name="Group 22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24595" name="AutoShape 23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4596" name="AutoShape 24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4597" name="AutoShape 25">
              <a:hlinkClick r:id="rId5" action="ppaction://hlinksldjump" highlightClick="1">
                <a:snd r:embed="rId8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4515" name="Group 3"/>
          <p:cNvGraphicFramePr>
            <a:graphicFrameLocks noGrp="1"/>
          </p:cNvGraphicFramePr>
          <p:nvPr>
            <p:ph type="tbl" idx="1"/>
          </p:nvPr>
        </p:nvGraphicFramePr>
        <p:xfrm>
          <a:off x="762000" y="3505200"/>
          <a:ext cx="7772400" cy="762000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Minuten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Uhr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Stunden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5613" name="Rectangle 13"/>
          <p:cNvSpPr>
            <a:spLocks noChangeArrowheads="1"/>
          </p:cNvSpPr>
          <p:nvPr/>
        </p:nvSpPr>
        <p:spPr bwMode="auto">
          <a:xfrm>
            <a:off x="762000" y="18288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000">
                <a:solidFill>
                  <a:schemeClr val="tx2"/>
                </a:solidFill>
              </a:rPr>
              <a:t>Heute haben wir fünf ……..</a:t>
            </a:r>
            <a:r>
              <a:rPr lang="de-DE" sz="4000">
                <a:solidFill>
                  <a:schemeClr val="tx2"/>
                </a:solidFill>
              </a:rPr>
              <a:t>.</a:t>
            </a:r>
            <a:r>
              <a:rPr lang="cs-CZ" sz="4000">
                <a:solidFill>
                  <a:schemeClr val="tx2"/>
                </a:solidFill>
              </a:rPr>
              <a:t> in der Schule.</a:t>
            </a:r>
            <a:endParaRPr lang="de-DE" sz="4000">
              <a:solidFill>
                <a:schemeClr val="tx2"/>
              </a:solidFill>
            </a:endParaRPr>
          </a:p>
        </p:txBody>
      </p:sp>
      <p:sp>
        <p:nvSpPr>
          <p:cNvPr id="25614" name="AutoShape 1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5615" name="AutoShape 15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5616" name="AutoShape 16">
            <a:hlinkClick r:id="" action="ppaction://hlinkshowjump?jump=nextslide" highlightClick="1">
              <a:snd r:embed="rId4" name="applause.wav"/>
            </a:hlinkClick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5617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25618" name="Group 27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25619" name="AutoShape 23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5620" name="AutoShape 24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5621" name="AutoShape 25">
              <a:hlinkClick r:id="rId8" action="ppaction://hlinksldjump" highlightClick="1">
                <a:snd r:embed="rId9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1219200"/>
          </a:xfrm>
        </p:spPr>
        <p:txBody>
          <a:bodyPr/>
          <a:lstStyle/>
          <a:p>
            <a:pPr eaLnBrk="1" hangingPunct="1"/>
            <a:r>
              <a:rPr lang="cs-CZ" sz="4800" b="1" smtClean="0"/>
              <a:t>Používáš  správně </a:t>
            </a:r>
            <a:br>
              <a:rPr lang="cs-CZ" sz="4800" b="1" smtClean="0"/>
            </a:br>
            <a:r>
              <a:rPr lang="cs-CZ" sz="4800" b="1" smtClean="0"/>
              <a:t>Uhr  </a:t>
            </a:r>
            <a:r>
              <a:rPr lang="cs-CZ" sz="4800" smtClean="0"/>
              <a:t>x</a:t>
            </a:r>
            <a:r>
              <a:rPr lang="cs-CZ" sz="4800" b="1" smtClean="0"/>
              <a:t>  Stunde?</a:t>
            </a:r>
            <a:endParaRPr lang="de-DE" sz="4800" b="1" smtClean="0"/>
          </a:p>
        </p:txBody>
      </p:sp>
      <p:sp>
        <p:nvSpPr>
          <p:cNvPr id="26627" name="Rectangle 3"/>
          <p:cNvSpPr>
            <a:spLocks noChangeArrowheads="1"/>
          </p:cNvSpPr>
          <p:nvPr/>
        </p:nvSpPr>
        <p:spPr bwMode="auto">
          <a:xfrm>
            <a:off x="684213" y="21336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3200" i="1">
                <a:solidFill>
                  <a:schemeClr val="tx2"/>
                </a:solidFill>
              </a:rPr>
              <a:t>eine Stunde / zwei Stunden  - časový úsek 60 minut  nebo vyučovací hodina 45 minut</a:t>
            </a:r>
            <a:endParaRPr lang="de-DE" sz="3200" i="1">
              <a:solidFill>
                <a:schemeClr val="tx2"/>
              </a:solidFill>
            </a:endParaRPr>
          </a:p>
        </p:txBody>
      </p:sp>
      <p:sp>
        <p:nvSpPr>
          <p:cNvPr id="26628" name="AutoShape 4">
            <a:hlinkClick r:id="" action="ppaction://hlinkshowjump?jump=nextslide" highlightClick="1">
              <a:snd r:embed="rId3" name="chimes.wav"/>
            </a:hlinkClick>
          </p:cNvPr>
          <p:cNvSpPr>
            <a:spLocks noChangeArrowheads="1"/>
          </p:cNvSpPr>
          <p:nvPr/>
        </p:nvSpPr>
        <p:spPr bwMode="auto">
          <a:xfrm>
            <a:off x="4267200" y="4800600"/>
            <a:ext cx="762000" cy="685800"/>
          </a:xfrm>
          <a:prstGeom prst="actionButtonForwardNext">
            <a:avLst/>
          </a:prstGeom>
          <a:solidFill>
            <a:srgbClr val="FF99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6629" name="Rectangle 5"/>
          <p:cNvSpPr>
            <a:spLocks noChangeArrowheads="1"/>
          </p:cNvSpPr>
          <p:nvPr/>
        </p:nvSpPr>
        <p:spPr bwMode="auto">
          <a:xfrm>
            <a:off x="838200" y="3810000"/>
            <a:ext cx="7467600" cy="762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3000">
              <a:solidFill>
                <a:schemeClr val="tx2"/>
              </a:solidFill>
            </a:endParaRPr>
          </a:p>
        </p:txBody>
      </p:sp>
      <p:pic>
        <p:nvPicPr>
          <p:cNvPr id="26630" name="Picture 6" descr="D:\Programmeigene Dateien\Programm-Bilder\Comic\Strichmännchen\rennend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" y="5334000"/>
            <a:ext cx="860425" cy="105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1" name="Picture 7" descr="D:\Programmeigene Dateien\Programm-Bilder\Comic\Strichmännchen\rennend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7885113" y="333375"/>
            <a:ext cx="903287" cy="105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2" name="Picture 8" descr="D:\Programmeigene Dateien\Programm-Bilder\Comic\Strichmännchen\rennend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1000" y="381000"/>
            <a:ext cx="860425" cy="105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3" name="Picture 9" descr="D:\Programmeigene Dateien\Programm-Bilder\Comic\Strichmännchen\rennend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7667625" y="5300663"/>
            <a:ext cx="1189038" cy="105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5603" name="Group 3"/>
          <p:cNvGraphicFramePr>
            <a:graphicFrameLocks noGrp="1"/>
          </p:cNvGraphicFramePr>
          <p:nvPr>
            <p:ph type="tbl" idx="1"/>
          </p:nvPr>
        </p:nvGraphicFramePr>
        <p:xfrm>
          <a:off x="762000" y="3505200"/>
          <a:ext cx="7772400" cy="762000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spielt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singt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turnt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7661" name="Rectangle 13"/>
          <p:cNvSpPr>
            <a:spLocks noChangeArrowheads="1"/>
          </p:cNvSpPr>
          <p:nvPr/>
        </p:nvSpPr>
        <p:spPr bwMode="auto">
          <a:xfrm>
            <a:off x="762000" y="18288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3500">
                <a:solidFill>
                  <a:schemeClr val="tx2"/>
                </a:solidFill>
              </a:rPr>
              <a:t>Mein Bruder  ……..</a:t>
            </a:r>
            <a:r>
              <a:rPr lang="de-DE" sz="3500">
                <a:solidFill>
                  <a:schemeClr val="tx2"/>
                </a:solidFill>
              </a:rPr>
              <a:t>.</a:t>
            </a:r>
            <a:r>
              <a:rPr lang="cs-CZ" sz="3500">
                <a:solidFill>
                  <a:schemeClr val="tx2"/>
                </a:solidFill>
              </a:rPr>
              <a:t>   Fußball.</a:t>
            </a:r>
            <a:endParaRPr lang="de-DE" sz="3500">
              <a:solidFill>
                <a:schemeClr val="tx2"/>
              </a:solidFill>
            </a:endParaRPr>
          </a:p>
        </p:txBody>
      </p:sp>
      <p:sp>
        <p:nvSpPr>
          <p:cNvPr id="27662" name="AutoShape 14">
            <a:hlinkClick r:id="" action="ppaction://hlinkshowjump?jump=nextslide" highlightClick="1">
              <a:snd r:embed="rId3" name="camera.wav"/>
            </a:hlinkClick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7663" name="AutoShape 15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7664" name="AutoShape 16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7665" name="Rectangle 17"/>
          <p:cNvSpPr>
            <a:spLocks noChangeArrowheads="1"/>
          </p:cNvSpPr>
          <p:nvPr/>
        </p:nvSpPr>
        <p:spPr bwMode="auto">
          <a:xfrm>
            <a:off x="539750" y="4437063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27666" name="Group 22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27667" name="AutoShape 19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7668" name="AutoShape 20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7669" name="AutoShape 21">
              <a:hlinkClick r:id="rId8" action="ppaction://hlinksldjump" highlightClick="1">
                <a:snd r:embed="rId9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6627" name="Group 3"/>
          <p:cNvGraphicFramePr>
            <a:graphicFrameLocks noGrp="1"/>
          </p:cNvGraphicFramePr>
          <p:nvPr>
            <p:ph type="tbl" idx="1"/>
          </p:nvPr>
        </p:nvGraphicFramePr>
        <p:xfrm>
          <a:off x="762000" y="3505200"/>
          <a:ext cx="7772400" cy="762000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gehen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weinen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schreiben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8685" name="Rectangle 13"/>
          <p:cNvSpPr>
            <a:spLocks noChangeArrowheads="1"/>
          </p:cNvSpPr>
          <p:nvPr/>
        </p:nvSpPr>
        <p:spPr bwMode="auto">
          <a:xfrm>
            <a:off x="762000" y="18288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3500">
                <a:solidFill>
                  <a:schemeClr val="tx2"/>
                </a:solidFill>
              </a:rPr>
              <a:t>Die Kinder ……….</a:t>
            </a:r>
            <a:r>
              <a:rPr lang="de-DE" sz="3500">
                <a:solidFill>
                  <a:schemeClr val="tx2"/>
                </a:solidFill>
              </a:rPr>
              <a:t>.</a:t>
            </a:r>
            <a:r>
              <a:rPr lang="cs-CZ" sz="3500">
                <a:solidFill>
                  <a:schemeClr val="tx2"/>
                </a:solidFill>
              </a:rPr>
              <a:t> Hausaufgaben.   </a:t>
            </a:r>
            <a:endParaRPr lang="de-DE" sz="3500">
              <a:solidFill>
                <a:schemeClr val="tx2"/>
              </a:solidFill>
            </a:endParaRPr>
          </a:p>
        </p:txBody>
      </p:sp>
      <p:sp>
        <p:nvSpPr>
          <p:cNvPr id="28686" name="AutoShape 1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8687" name="AutoShape 15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8688" name="AutoShape 16">
            <a:hlinkClick r:id="" action="ppaction://hlinkshowjump?jump=nextslide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8689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28690" name="Group 18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28691" name="AutoShape 19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8692" name="AutoShape 20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8693" name="AutoShape 21">
              <a:hlinkClick r:id="rId8" action="ppaction://hlinksldjump" highlightClick="1">
                <a:snd r:embed="rId9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7651" name="Group 3"/>
          <p:cNvGraphicFramePr>
            <a:graphicFrameLocks noGrp="1"/>
          </p:cNvGraphicFramePr>
          <p:nvPr>
            <p:ph type="tbl" idx="4294967295"/>
          </p:nvPr>
        </p:nvGraphicFramePr>
        <p:xfrm>
          <a:off x="899592" y="3501008"/>
          <a:ext cx="7772400" cy="766192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76619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schwimmt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kocht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klettert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9709" name="Rectangle 13"/>
          <p:cNvSpPr>
            <a:spLocks noChangeArrowheads="1"/>
          </p:cNvSpPr>
          <p:nvPr/>
        </p:nvSpPr>
        <p:spPr bwMode="auto">
          <a:xfrm>
            <a:off x="762000" y="18288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000">
                <a:solidFill>
                  <a:schemeClr val="tx2"/>
                </a:solidFill>
              </a:rPr>
              <a:t>Meine Oma ………  Gulaschsuppe.</a:t>
            </a:r>
            <a:endParaRPr lang="de-DE" sz="4000">
              <a:solidFill>
                <a:schemeClr val="tx2"/>
              </a:solidFill>
            </a:endParaRPr>
          </a:p>
        </p:txBody>
      </p:sp>
      <p:sp>
        <p:nvSpPr>
          <p:cNvPr id="29710" name="AutoShape 1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9711" name="AutoShape 15">
            <a:hlinkClick r:id="" action="ppaction://hlinkshowjump?jump=nextslide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9712" name="AutoShape 1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9713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29714" name="Group 18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29715" name="AutoShape 19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9716" name="AutoShape 20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9717" name="AutoShape 21">
              <a:hlinkClick r:id="rId8" action="ppaction://hlinksldjump" highlightClick="1">
                <a:snd r:embed="rId9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8675" name="Group 3"/>
          <p:cNvGraphicFramePr>
            <a:graphicFrameLocks noGrp="1"/>
          </p:cNvGraphicFramePr>
          <p:nvPr>
            <p:ph type="tbl" idx="4294967295"/>
          </p:nvPr>
        </p:nvGraphicFramePr>
        <p:xfrm>
          <a:off x="755576" y="3573016"/>
          <a:ext cx="7772400" cy="762000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tanzen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spielen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schreiben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0733" name="Rectangle 13"/>
          <p:cNvSpPr>
            <a:spLocks noChangeArrowheads="1"/>
          </p:cNvSpPr>
          <p:nvPr/>
        </p:nvSpPr>
        <p:spPr bwMode="auto">
          <a:xfrm>
            <a:off x="762000" y="18288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000">
                <a:solidFill>
                  <a:schemeClr val="tx2"/>
                </a:solidFill>
              </a:rPr>
              <a:t>Wir ……….</a:t>
            </a:r>
            <a:r>
              <a:rPr lang="de-DE" sz="4000">
                <a:solidFill>
                  <a:schemeClr val="tx2"/>
                </a:solidFill>
              </a:rPr>
              <a:t>.</a:t>
            </a:r>
            <a:r>
              <a:rPr lang="cs-CZ" sz="4000">
                <a:solidFill>
                  <a:schemeClr val="tx2"/>
                </a:solidFill>
              </a:rPr>
              <a:t>  ein Diktat.</a:t>
            </a:r>
            <a:endParaRPr lang="de-DE" sz="4000">
              <a:solidFill>
                <a:schemeClr val="tx2"/>
              </a:solidFill>
            </a:endParaRPr>
          </a:p>
        </p:txBody>
      </p:sp>
      <p:sp>
        <p:nvSpPr>
          <p:cNvPr id="30734" name="AutoShape 1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0735" name="AutoShape 15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0736" name="AutoShape 16">
            <a:hlinkClick r:id="" action="ppaction://hlinkshowjump?jump=nextslide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0737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30738" name="Group 18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30739" name="AutoShape 19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0740" name="AutoShape 20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0741" name="AutoShape 21">
              <a:hlinkClick r:id="rId8" action="ppaction://hlinksldjump" highlightClick="1">
                <a:snd r:embed="rId9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747" name="Group 3"/>
          <p:cNvGraphicFramePr>
            <a:graphicFrameLocks noGrp="1"/>
          </p:cNvGraphicFramePr>
          <p:nvPr>
            <p:ph type="tbl" idx="4294967295"/>
          </p:nvPr>
        </p:nvGraphicFramePr>
        <p:xfrm>
          <a:off x="683568" y="3429000"/>
          <a:ext cx="7772400" cy="762000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gehe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rechne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höre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2781" name="Rectangle 13"/>
          <p:cNvSpPr>
            <a:spLocks noChangeArrowheads="1"/>
          </p:cNvSpPr>
          <p:nvPr/>
        </p:nvSpPr>
        <p:spPr bwMode="auto">
          <a:xfrm>
            <a:off x="762000" y="18288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3500">
                <a:solidFill>
                  <a:schemeClr val="tx2"/>
                </a:solidFill>
              </a:rPr>
              <a:t>Ich  ……..</a:t>
            </a:r>
            <a:r>
              <a:rPr lang="de-DE" sz="3500">
                <a:solidFill>
                  <a:schemeClr val="tx2"/>
                </a:solidFill>
              </a:rPr>
              <a:t>.</a:t>
            </a:r>
            <a:r>
              <a:rPr lang="cs-CZ" sz="3500">
                <a:solidFill>
                  <a:schemeClr val="tx2"/>
                </a:solidFill>
              </a:rPr>
              <a:t>  Musik.</a:t>
            </a:r>
            <a:endParaRPr lang="de-DE" sz="3500">
              <a:solidFill>
                <a:schemeClr val="tx2"/>
              </a:solidFill>
            </a:endParaRPr>
          </a:p>
        </p:txBody>
      </p:sp>
      <p:sp>
        <p:nvSpPr>
          <p:cNvPr id="32782" name="AutoShape 1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2783" name="AutoShape 15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2784" name="AutoShape 16">
            <a:hlinkClick r:id="" action="ppaction://hlinkshowjump?jump=nextslide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2785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32786" name="Group 22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32787" name="AutoShape 19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2788" name="AutoShape 20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2789" name="AutoShape 21">
              <a:hlinkClick r:id="rId8" action="ppaction://hlinksldjump" highlightClick="1">
                <a:snd r:embed="rId9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2771" name="Group 3"/>
          <p:cNvGraphicFramePr>
            <a:graphicFrameLocks noGrp="1"/>
          </p:cNvGraphicFramePr>
          <p:nvPr>
            <p:ph type="tbl" idx="4294967295"/>
          </p:nvPr>
        </p:nvGraphicFramePr>
        <p:xfrm>
          <a:off x="683568" y="3501008"/>
          <a:ext cx="7772400" cy="762000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hört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schwimmt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lacht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3805" name="Rectangle 13"/>
          <p:cNvSpPr>
            <a:spLocks noChangeArrowheads="1"/>
          </p:cNvSpPr>
          <p:nvPr/>
        </p:nvSpPr>
        <p:spPr bwMode="auto">
          <a:xfrm>
            <a:off x="762000" y="18288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de-DE" sz="4000">
                <a:solidFill>
                  <a:schemeClr val="tx2"/>
                </a:solidFill>
              </a:rPr>
              <a:t> Susi</a:t>
            </a:r>
            <a:r>
              <a:rPr lang="cs-CZ" sz="4000">
                <a:solidFill>
                  <a:schemeClr val="tx2"/>
                </a:solidFill>
              </a:rPr>
              <a:t>  ………..  sehr schnell</a:t>
            </a:r>
            <a:r>
              <a:rPr lang="de-DE" sz="4000">
                <a:solidFill>
                  <a:schemeClr val="tx2"/>
                </a:solidFill>
              </a:rPr>
              <a:t>.</a:t>
            </a:r>
          </a:p>
        </p:txBody>
      </p:sp>
      <p:sp>
        <p:nvSpPr>
          <p:cNvPr id="33806" name="AutoShape 1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3807" name="AutoShape 15">
            <a:hlinkClick r:id="" action="ppaction://hlinkshowjump?jump=nextslide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3808" name="AutoShape 1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3809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33810" name="Group 18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33811" name="AutoShape 19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3812" name="AutoShape 20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3813" name="AutoShape 21">
              <a:hlinkClick r:id="rId8" action="ppaction://hlinksldjump" highlightClick="1">
                <a:snd r:embed="rId9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3795" name="Group 3"/>
          <p:cNvGraphicFramePr>
            <a:graphicFrameLocks noGrp="1"/>
          </p:cNvGraphicFramePr>
          <p:nvPr>
            <p:ph type="tbl" idx="4294967295"/>
          </p:nvPr>
        </p:nvGraphicFramePr>
        <p:xfrm>
          <a:off x="683568" y="3501008"/>
          <a:ext cx="7772400" cy="762000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schreibt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weint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malt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4829" name="Rectangle 13"/>
          <p:cNvSpPr>
            <a:spLocks noChangeArrowheads="1"/>
          </p:cNvSpPr>
          <p:nvPr/>
        </p:nvSpPr>
        <p:spPr bwMode="auto">
          <a:xfrm>
            <a:off x="762000" y="18288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de-DE" sz="4000">
                <a:solidFill>
                  <a:schemeClr val="tx2"/>
                </a:solidFill>
              </a:rPr>
              <a:t>Das Kind </a:t>
            </a:r>
            <a:r>
              <a:rPr lang="cs-CZ" sz="4000">
                <a:solidFill>
                  <a:schemeClr val="tx2"/>
                </a:solidFill>
              </a:rPr>
              <a:t>…….   oft und laut.</a:t>
            </a:r>
            <a:endParaRPr lang="de-DE" sz="4000">
              <a:solidFill>
                <a:schemeClr val="tx2"/>
              </a:solidFill>
            </a:endParaRPr>
          </a:p>
        </p:txBody>
      </p:sp>
      <p:sp>
        <p:nvSpPr>
          <p:cNvPr id="34830" name="AutoShape 1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31" name="AutoShape 15">
            <a:hlinkClick r:id="" action="ppaction://hlinkshowjump?jump=nextslide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32" name="AutoShape 1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833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34834" name="Group 18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34835" name="AutoShape 19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4836" name="AutoShape 20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4837" name="AutoShape 21">
              <a:hlinkClick r:id="rId8" action="ppaction://hlinksldjump" highlightClick="1">
                <a:snd r:embed="rId9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9699" name="Group 3"/>
          <p:cNvGraphicFramePr>
            <a:graphicFrameLocks noGrp="1"/>
          </p:cNvGraphicFramePr>
          <p:nvPr>
            <p:ph type="tbl" idx="4294967295"/>
          </p:nvPr>
        </p:nvGraphicFramePr>
        <p:xfrm>
          <a:off x="827584" y="3501008"/>
          <a:ext cx="7772400" cy="762000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kommen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zelten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lernen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1757" name="Rectangle 13"/>
          <p:cNvSpPr>
            <a:spLocks noChangeArrowheads="1"/>
          </p:cNvSpPr>
          <p:nvPr/>
        </p:nvSpPr>
        <p:spPr bwMode="auto">
          <a:xfrm>
            <a:off x="762000" y="18288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000">
                <a:solidFill>
                  <a:schemeClr val="tx2"/>
                </a:solidFill>
              </a:rPr>
              <a:t>Wir ……..</a:t>
            </a:r>
            <a:r>
              <a:rPr lang="de-DE" sz="4000">
                <a:solidFill>
                  <a:schemeClr val="tx2"/>
                </a:solidFill>
              </a:rPr>
              <a:t>.</a:t>
            </a:r>
            <a:r>
              <a:rPr lang="cs-CZ" sz="4000">
                <a:solidFill>
                  <a:schemeClr val="tx2"/>
                </a:solidFill>
              </a:rPr>
              <a:t>  Deutsch.</a:t>
            </a:r>
            <a:endParaRPr lang="de-DE" sz="4000">
              <a:solidFill>
                <a:schemeClr val="tx2"/>
              </a:solidFill>
            </a:endParaRPr>
          </a:p>
        </p:txBody>
      </p:sp>
      <p:sp>
        <p:nvSpPr>
          <p:cNvPr id="31758" name="AutoShape 1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759" name="AutoShape 15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760" name="AutoShape 16">
            <a:hlinkClick r:id="" action="ppaction://hlinkshowjump?jump=nextslide" highlightClick="1">
              <a:snd r:embed="rId4" name="applause.wav"/>
            </a:hlinkClick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761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31762" name="Group 18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31763" name="AutoShape 19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1764" name="AutoShape 20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1765" name="AutoShape 21">
              <a:hlinkClick r:id="rId8" action="ppaction://hlinksldjump" highlightClick="1">
                <a:snd r:embed="rId9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4819" name="Group 3"/>
          <p:cNvGraphicFramePr>
            <a:graphicFrameLocks noGrp="1"/>
          </p:cNvGraphicFramePr>
          <p:nvPr>
            <p:ph type="tbl" idx="1"/>
          </p:nvPr>
        </p:nvGraphicFramePr>
        <p:xfrm>
          <a:off x="762000" y="3505200"/>
          <a:ext cx="7772400" cy="762000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Hobby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Mitschüller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Computer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5853" name="Rectangle 13"/>
          <p:cNvSpPr>
            <a:spLocks noChangeArrowheads="1"/>
          </p:cNvSpPr>
          <p:nvPr/>
        </p:nvSpPr>
        <p:spPr bwMode="auto">
          <a:xfrm>
            <a:off x="762000" y="18288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3000">
                <a:solidFill>
                  <a:schemeClr val="tx2"/>
                </a:solidFill>
              </a:rPr>
              <a:t>Mein  ………  ist Tanzen.</a:t>
            </a:r>
            <a:endParaRPr lang="de-DE" sz="3000">
              <a:solidFill>
                <a:schemeClr val="tx2"/>
              </a:solidFill>
            </a:endParaRPr>
          </a:p>
        </p:txBody>
      </p:sp>
      <p:sp>
        <p:nvSpPr>
          <p:cNvPr id="35854" name="AutoShape 14">
            <a:hlinkClick r:id="" action="ppaction://hlinkshowjump?jump=nextslide" highlightClick="1">
              <a:snd r:embed="rId3" name="camera.wav"/>
            </a:hlinkClick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5855" name="AutoShape 15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5856" name="AutoShape 16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5857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35858" name="Group 18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35859" name="AutoShape 19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5860" name="AutoShape 20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5861" name="AutoShape 21">
              <a:hlinkClick r:id="rId8" action="ppaction://hlinksldjump" highlightClick="1">
                <a:snd r:embed="rId9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5843" name="Group 3"/>
          <p:cNvGraphicFramePr>
            <a:graphicFrameLocks noGrp="1"/>
          </p:cNvGraphicFramePr>
          <p:nvPr>
            <p:ph type="tbl" idx="4294967295"/>
          </p:nvPr>
        </p:nvGraphicFramePr>
        <p:xfrm>
          <a:off x="827584" y="3212976"/>
          <a:ext cx="7772400" cy="1552952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155295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Zelten</a:t>
                      </a:r>
                      <a:r>
                        <a:rPr kumimoji="0" lang="cs-CZ" sz="3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und</a:t>
                      </a:r>
                      <a:r>
                        <a:rPr kumimoji="0" lang="cs-CZ" sz="3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reisen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reisen</a:t>
                      </a:r>
                      <a:r>
                        <a:rPr kumimoji="0" lang="cs-CZ" sz="3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und</a:t>
                      </a:r>
                      <a:r>
                        <a:rPr kumimoji="0" lang="cs-CZ" sz="3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zelten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Reisen</a:t>
                      </a:r>
                      <a:r>
                        <a:rPr kumimoji="0" lang="cs-CZ" sz="3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und</a:t>
                      </a:r>
                      <a:r>
                        <a:rPr kumimoji="0" lang="cs-CZ" sz="3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Zelten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6877" name="Rectangle 13"/>
          <p:cNvSpPr>
            <a:spLocks noChangeArrowheads="1"/>
          </p:cNvSpPr>
          <p:nvPr/>
        </p:nvSpPr>
        <p:spPr bwMode="auto">
          <a:xfrm>
            <a:off x="762000" y="18288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000">
                <a:solidFill>
                  <a:schemeClr val="tx2"/>
                </a:solidFill>
              </a:rPr>
              <a:t>Meine Hobbys sind ……… . </a:t>
            </a:r>
            <a:endParaRPr lang="de-DE" sz="4000">
              <a:solidFill>
                <a:schemeClr val="tx2"/>
              </a:solidFill>
            </a:endParaRPr>
          </a:p>
        </p:txBody>
      </p:sp>
      <p:sp>
        <p:nvSpPr>
          <p:cNvPr id="36878" name="AutoShape 1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879" name="AutoShape 15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880" name="AutoShape 16">
            <a:hlinkClick r:id="" action="ppaction://hlinkshowjump?jump=nextslide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881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sp>
        <p:nvSpPr>
          <p:cNvPr id="36882" name="AutoShape 19">
            <a:hlinkClick r:id="rId5" action="ppaction://hlinksldjump" highlightClick="1">
              <a:snd r:embed="rId6" name="laser.wav"/>
            </a:hlinkClick>
          </p:cNvPr>
          <p:cNvSpPr>
            <a:spLocks noChangeArrowheads="1"/>
          </p:cNvSpPr>
          <p:nvPr/>
        </p:nvSpPr>
        <p:spPr bwMode="auto">
          <a:xfrm>
            <a:off x="5334000" y="6172200"/>
            <a:ext cx="381000" cy="381000"/>
          </a:xfrm>
          <a:prstGeom prst="actionButtonEnd">
            <a:avLst/>
          </a:prstGeom>
          <a:gradFill rotWithShape="0">
            <a:gsLst>
              <a:gs pos="0">
                <a:srgbClr val="CC99FF"/>
              </a:gs>
              <a:gs pos="100000">
                <a:srgbClr val="FFFFFF"/>
              </a:gs>
            </a:gsLst>
            <a:lin ang="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883" name="AutoShape 20">
            <a:hlinkClick r:id="rId7" action="ppaction://hlinksldjump" highlightClick="1">
              <a:snd r:embed="rId6" name="laser.wav"/>
            </a:hlinkClick>
          </p:cNvPr>
          <p:cNvSpPr>
            <a:spLocks noChangeArrowheads="1"/>
          </p:cNvSpPr>
          <p:nvPr/>
        </p:nvSpPr>
        <p:spPr bwMode="auto">
          <a:xfrm>
            <a:off x="3657600" y="6172200"/>
            <a:ext cx="381000" cy="381000"/>
          </a:xfrm>
          <a:prstGeom prst="actionButtonBeginning">
            <a:avLst/>
          </a:prstGeom>
          <a:gradFill rotWithShape="0">
            <a:gsLst>
              <a:gs pos="0">
                <a:srgbClr val="FFFFFF"/>
              </a:gs>
              <a:gs pos="100000">
                <a:srgbClr val="CC99FF"/>
              </a:gs>
            </a:gsLst>
            <a:lin ang="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884" name="AutoShape 21">
            <a:hlinkClick r:id="rId8" action="ppaction://hlinksldjump" highlightClick="1">
              <a:snd r:embed="rId9" name="carbrake.wav"/>
            </a:hlinkClick>
          </p:cNvPr>
          <p:cNvSpPr>
            <a:spLocks noChangeArrowheads="1"/>
          </p:cNvSpPr>
          <p:nvPr/>
        </p:nvSpPr>
        <p:spPr bwMode="auto">
          <a:xfrm>
            <a:off x="4419600" y="6172200"/>
            <a:ext cx="457200" cy="381000"/>
          </a:xfrm>
          <a:prstGeom prst="actionButtonReturn">
            <a:avLst/>
          </a:prstGeom>
          <a:gradFill rotWithShape="0">
            <a:gsLst>
              <a:gs pos="0">
                <a:schemeClr val="bg1"/>
              </a:gs>
              <a:gs pos="100000">
                <a:srgbClr val="9900FF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6867" name="Group 3"/>
          <p:cNvGraphicFramePr>
            <a:graphicFrameLocks noGrp="1"/>
          </p:cNvGraphicFramePr>
          <p:nvPr>
            <p:ph type="tbl" idx="4294967295"/>
          </p:nvPr>
        </p:nvGraphicFramePr>
        <p:xfrm>
          <a:off x="827584" y="3429000"/>
          <a:ext cx="7772400" cy="762000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von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um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am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7901" name="Rectangle 13"/>
          <p:cNvSpPr>
            <a:spLocks noChangeArrowheads="1"/>
          </p:cNvSpPr>
          <p:nvPr/>
        </p:nvSpPr>
        <p:spPr bwMode="auto">
          <a:xfrm>
            <a:off x="762000" y="18288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000">
                <a:solidFill>
                  <a:schemeClr val="tx2"/>
                </a:solidFill>
              </a:rPr>
              <a:t>Das Hobby …..   Clara ist Reiten</a:t>
            </a:r>
            <a:r>
              <a:rPr lang="de-DE" sz="4000">
                <a:solidFill>
                  <a:schemeClr val="tx2"/>
                </a:solidFill>
              </a:rPr>
              <a:t>.</a:t>
            </a:r>
          </a:p>
        </p:txBody>
      </p:sp>
      <p:sp>
        <p:nvSpPr>
          <p:cNvPr id="37902" name="AutoShape 14">
            <a:hlinkClick r:id="" action="ppaction://hlinkshowjump?jump=nextslide" highlightClick="1">
              <a:snd r:embed="rId3" name="camera.wav"/>
            </a:hlinkClick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7903" name="AutoShape 15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7904" name="AutoShape 16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7905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37906" name="Group 18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37907" name="AutoShape 19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7908" name="AutoShape 20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7909" name="AutoShape 21">
              <a:hlinkClick r:id="rId8" action="ppaction://hlinksldjump" highlightClick="1">
                <a:snd r:embed="rId9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7891" name="Group 3"/>
          <p:cNvGraphicFramePr>
            <a:graphicFrameLocks noGrp="1"/>
          </p:cNvGraphicFramePr>
          <p:nvPr>
            <p:ph type="tbl" idx="4294967295"/>
          </p:nvPr>
        </p:nvGraphicFramePr>
        <p:xfrm>
          <a:off x="827584" y="3573016"/>
          <a:ext cx="7772400" cy="762000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Spitzer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Zirkel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Hund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8925" name="Rectangle 13"/>
          <p:cNvSpPr>
            <a:spLocks noChangeArrowheads="1"/>
          </p:cNvSpPr>
          <p:nvPr/>
        </p:nvSpPr>
        <p:spPr bwMode="auto">
          <a:xfrm>
            <a:off x="762000" y="18288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000">
                <a:solidFill>
                  <a:schemeClr val="tx2"/>
                </a:solidFill>
              </a:rPr>
              <a:t>Der  ……..  von Maria heißt Dono </a:t>
            </a:r>
            <a:r>
              <a:rPr lang="de-DE" sz="4000">
                <a:solidFill>
                  <a:schemeClr val="tx2"/>
                </a:solidFill>
              </a:rPr>
              <a:t>.</a:t>
            </a:r>
          </a:p>
        </p:txBody>
      </p:sp>
      <p:sp>
        <p:nvSpPr>
          <p:cNvPr id="38926" name="AutoShape 1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8927" name="AutoShape 15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8928" name="AutoShape 16">
            <a:hlinkClick r:id="" action="ppaction://hlinkshowjump?jump=nextslide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8929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38930" name="Group 18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38931" name="AutoShape 19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8932" name="AutoShape 20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8933" name="AutoShape 21">
              <a:hlinkClick r:id="rId8" action="ppaction://hlinksldjump" highlightClick="1">
                <a:snd r:embed="rId9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8915" name="Group 3"/>
          <p:cNvGraphicFramePr>
            <a:graphicFrameLocks noGrp="1"/>
          </p:cNvGraphicFramePr>
          <p:nvPr>
            <p:ph type="tbl" idx="4294967295"/>
          </p:nvPr>
        </p:nvGraphicFramePr>
        <p:xfrm>
          <a:off x="827584" y="3429000"/>
          <a:ext cx="7772400" cy="762000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Das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Viktorias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Montag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9949" name="Rectangle 13"/>
          <p:cNvSpPr>
            <a:spLocks noChangeArrowheads="1"/>
          </p:cNvSpPr>
          <p:nvPr/>
        </p:nvSpPr>
        <p:spPr bwMode="auto">
          <a:xfrm>
            <a:off x="762000" y="18288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000">
                <a:solidFill>
                  <a:schemeClr val="tx2"/>
                </a:solidFill>
              </a:rPr>
              <a:t>……..   Katze heißt Kiki.</a:t>
            </a:r>
            <a:endParaRPr lang="de-DE" sz="4000">
              <a:solidFill>
                <a:schemeClr val="tx2"/>
              </a:solidFill>
            </a:endParaRPr>
          </a:p>
        </p:txBody>
      </p:sp>
      <p:sp>
        <p:nvSpPr>
          <p:cNvPr id="39950" name="AutoShape 1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9951" name="AutoShape 15">
            <a:hlinkClick r:id="" action="ppaction://hlinkshowjump?jump=nextslide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9952" name="AutoShape 1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9953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39954" name="Group 18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39955" name="AutoShape 19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9956" name="AutoShape 20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9957" name="AutoShape 21">
              <a:hlinkClick r:id="rId8" action="ppaction://hlinksldjump" highlightClick="1">
                <a:snd r:embed="rId9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9939" name="Group 3"/>
          <p:cNvGraphicFramePr>
            <a:graphicFrameLocks noGrp="1"/>
          </p:cNvGraphicFramePr>
          <p:nvPr>
            <p:ph type="tbl" idx="4294967295"/>
          </p:nvPr>
        </p:nvGraphicFramePr>
        <p:xfrm>
          <a:off x="683568" y="3429000"/>
          <a:ext cx="7772400" cy="762000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Klettern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Angeln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Lesen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0973" name="Rectangle 13"/>
          <p:cNvSpPr>
            <a:spLocks noChangeArrowheads="1"/>
          </p:cNvSpPr>
          <p:nvPr/>
        </p:nvSpPr>
        <p:spPr bwMode="auto">
          <a:xfrm>
            <a:off x="762000" y="18288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3500">
                <a:solidFill>
                  <a:schemeClr val="tx2"/>
                </a:solidFill>
              </a:rPr>
              <a:t>Helgas Hobby ist ……..</a:t>
            </a:r>
            <a:r>
              <a:rPr lang="de-DE" sz="3500">
                <a:solidFill>
                  <a:schemeClr val="tx2"/>
                </a:solidFill>
              </a:rPr>
              <a:t>.</a:t>
            </a:r>
          </a:p>
        </p:txBody>
      </p:sp>
      <p:sp>
        <p:nvSpPr>
          <p:cNvPr id="40974" name="AutoShape 1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0975" name="AutoShape 15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0976" name="AutoShape 16">
            <a:hlinkClick r:id="" action="ppaction://hlinkshowjump?jump=nextslide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0977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40978" name="Group 18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40980" name="AutoShape 19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0981" name="AutoShape 20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0982" name="AutoShape 21">
              <a:hlinkClick r:id="rId8" action="ppaction://hlinksldjump" highlightClick="1">
                <a:snd r:embed="rId9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pic>
        <p:nvPicPr>
          <p:cNvPr id="40979" name="Picture 23" descr="&amp;ccaron;tená&amp;rcaron;i,&amp;ccaron;tení,d&amp;ecaron;ti,dívky,knihy,osoby,relaxace,volný &amp;ccaron;as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156325" y="765175"/>
            <a:ext cx="2232025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6323" name="Group 3"/>
          <p:cNvGraphicFramePr>
            <a:graphicFrameLocks noGrp="1"/>
          </p:cNvGraphicFramePr>
          <p:nvPr>
            <p:ph type="tbl" idx="4294967295"/>
          </p:nvPr>
        </p:nvGraphicFramePr>
        <p:xfrm>
          <a:off x="467544" y="3501008"/>
          <a:ext cx="7772400" cy="762000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Fernsehen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Angeln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Singen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3021" name="Rectangle 13"/>
          <p:cNvSpPr>
            <a:spLocks noChangeArrowheads="1"/>
          </p:cNvSpPr>
          <p:nvPr/>
        </p:nvSpPr>
        <p:spPr bwMode="auto">
          <a:xfrm>
            <a:off x="762000" y="18288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000">
                <a:solidFill>
                  <a:schemeClr val="tx2"/>
                </a:solidFill>
              </a:rPr>
              <a:t>Opas Hobby ist </a:t>
            </a:r>
            <a:r>
              <a:rPr lang="cs-CZ" sz="7200">
                <a:solidFill>
                  <a:schemeClr val="tx2"/>
                </a:solidFill>
              </a:rPr>
              <a:t>……</a:t>
            </a:r>
            <a:r>
              <a:rPr lang="de-DE" sz="4000">
                <a:solidFill>
                  <a:schemeClr val="tx2"/>
                </a:solidFill>
              </a:rPr>
              <a:t>.</a:t>
            </a:r>
          </a:p>
        </p:txBody>
      </p:sp>
      <p:sp>
        <p:nvSpPr>
          <p:cNvPr id="43022" name="AutoShape 1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3023" name="AutoShape 15">
            <a:hlinkClick r:id="" action="ppaction://hlinkshowjump?jump=nextslide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3024" name="AutoShape 1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3025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43026" name="Group 23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43028" name="AutoShape 24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3029" name="AutoShape 25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3030" name="AutoShape 26">
              <a:hlinkClick r:id="rId8" action="ppaction://hlinksldjump" highlightClick="1">
                <a:snd r:embed="rId9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pic>
        <p:nvPicPr>
          <p:cNvPr id="43027" name="Picture 23" descr="bidla,lidé,mu&amp;zcaron;i,páni,ryba&amp;rcaron;ení,rybá&amp;rcaron;i,ryby,sporty,volný &amp;ccaron;as,zví&amp;rcaron;ata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940425" y="765175"/>
            <a:ext cx="2663825" cy="2665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0963" name="Group 3"/>
          <p:cNvGraphicFramePr>
            <a:graphicFrameLocks noGrp="1"/>
          </p:cNvGraphicFramePr>
          <p:nvPr>
            <p:ph type="tbl" idx="1"/>
          </p:nvPr>
        </p:nvGraphicFramePr>
        <p:xfrm>
          <a:off x="762000" y="3505200"/>
          <a:ext cx="7772400" cy="762000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Reiten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Klettern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Basteln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1997" name="Rectangle 13"/>
          <p:cNvSpPr>
            <a:spLocks noChangeArrowheads="1"/>
          </p:cNvSpPr>
          <p:nvPr/>
        </p:nvSpPr>
        <p:spPr bwMode="auto">
          <a:xfrm>
            <a:off x="762000" y="18288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3000">
                <a:solidFill>
                  <a:schemeClr val="tx2"/>
                </a:solidFill>
              </a:rPr>
              <a:t>Das Hobby von Max ist            …….               </a:t>
            </a:r>
            <a:endParaRPr lang="de-DE" sz="3000">
              <a:solidFill>
                <a:schemeClr val="tx2"/>
              </a:solidFill>
            </a:endParaRPr>
          </a:p>
        </p:txBody>
      </p:sp>
      <p:sp>
        <p:nvSpPr>
          <p:cNvPr id="41998" name="AutoShape 1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999" name="AutoShape 15">
            <a:hlinkClick r:id="" action="ppaction://hlinkshowjump?jump=nextslide" highlightClick="1">
              <a:snd r:embed="rId4" name="applause.wav"/>
            </a:hlinkClick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00" name="AutoShape 1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001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42002" name="Group 18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42004" name="AutoShape 19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2005" name="AutoShape 20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2006" name="AutoShape 21">
              <a:hlinkClick r:id="rId8" action="ppaction://hlinksldjump" highlightClick="1">
                <a:snd r:embed="rId9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pic>
        <p:nvPicPr>
          <p:cNvPr id="42003" name="Picture 23" descr="dámy,horolezci,horolezectví,lezení,lidé,rekreace,sport,volný &amp;ccaron;as,&amp;zcaron;eny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794500" y="620713"/>
            <a:ext cx="2349500" cy="234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260350"/>
            <a:ext cx="7772400" cy="1219200"/>
          </a:xfrm>
        </p:spPr>
        <p:txBody>
          <a:bodyPr/>
          <a:lstStyle/>
          <a:p>
            <a:pPr eaLnBrk="1" hangingPunct="1"/>
            <a:r>
              <a:rPr lang="cs-CZ" sz="4800" b="1" smtClean="0"/>
              <a:t>Uvědom si rozdíl:</a:t>
            </a:r>
            <a:endParaRPr lang="de-DE" sz="4800" b="1" smtClean="0"/>
          </a:p>
        </p:txBody>
      </p:sp>
      <p:sp>
        <p:nvSpPr>
          <p:cNvPr id="44035" name="Rectangle 3"/>
          <p:cNvSpPr>
            <a:spLocks noChangeArrowheads="1"/>
          </p:cNvSpPr>
          <p:nvPr/>
        </p:nvSpPr>
        <p:spPr bwMode="auto">
          <a:xfrm>
            <a:off x="0" y="1268413"/>
            <a:ext cx="9144000" cy="273685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3200" b="1" i="1">
                <a:solidFill>
                  <a:schemeClr val="tx2"/>
                </a:solidFill>
              </a:rPr>
              <a:t>Z</a:t>
            </a:r>
            <a:r>
              <a:rPr lang="cs-CZ" sz="3200" i="1">
                <a:solidFill>
                  <a:schemeClr val="tx2"/>
                </a:solidFill>
              </a:rPr>
              <a:t>elten  - stanování           zelten – stanovat        </a:t>
            </a:r>
          </a:p>
          <a:p>
            <a:pPr algn="ctr"/>
            <a:r>
              <a:rPr lang="cs-CZ" sz="3200" i="1">
                <a:solidFill>
                  <a:schemeClr val="tx2"/>
                </a:solidFill>
              </a:rPr>
              <a:t>Mein Hobby ist Zelten. / podstatné jméno velké </a:t>
            </a:r>
            <a:r>
              <a:rPr lang="cs-CZ" sz="3200" b="1" i="1">
                <a:solidFill>
                  <a:schemeClr val="tx2"/>
                </a:solidFill>
              </a:rPr>
              <a:t>Z</a:t>
            </a:r>
          </a:p>
          <a:p>
            <a:pPr algn="ctr"/>
            <a:r>
              <a:rPr lang="cs-CZ" sz="3200" i="1">
                <a:solidFill>
                  <a:schemeClr val="tx2"/>
                </a:solidFill>
              </a:rPr>
              <a:t>Můj koníček je stanování.</a:t>
            </a:r>
          </a:p>
          <a:p>
            <a:pPr algn="ctr"/>
            <a:r>
              <a:rPr lang="cs-CZ" sz="3200" i="1">
                <a:solidFill>
                  <a:schemeClr val="tx2"/>
                </a:solidFill>
              </a:rPr>
              <a:t>Wir zelten gern. / sloveso – malé z </a:t>
            </a:r>
          </a:p>
          <a:p>
            <a:pPr algn="ctr"/>
            <a:r>
              <a:rPr lang="cs-CZ" sz="3200" i="1">
                <a:solidFill>
                  <a:schemeClr val="tx2"/>
                </a:solidFill>
              </a:rPr>
              <a:t>      Stanujeme rádi.</a:t>
            </a:r>
            <a:endParaRPr lang="de-DE" sz="3200" i="1">
              <a:solidFill>
                <a:schemeClr val="tx2"/>
              </a:solidFill>
            </a:endParaRPr>
          </a:p>
        </p:txBody>
      </p:sp>
      <p:sp>
        <p:nvSpPr>
          <p:cNvPr id="44036" name="AutoShape 4">
            <a:hlinkClick r:id="" action="ppaction://hlinkshowjump?jump=nextslide" highlightClick="1">
              <a:snd r:embed="rId3" name="chimes.wav"/>
            </a:hlinkClick>
          </p:cNvPr>
          <p:cNvSpPr>
            <a:spLocks noChangeArrowheads="1"/>
          </p:cNvSpPr>
          <p:nvPr/>
        </p:nvSpPr>
        <p:spPr bwMode="auto">
          <a:xfrm>
            <a:off x="4284663" y="5084763"/>
            <a:ext cx="762000" cy="685800"/>
          </a:xfrm>
          <a:prstGeom prst="actionButtonForwardNext">
            <a:avLst/>
          </a:prstGeom>
          <a:solidFill>
            <a:srgbClr val="FF99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4037" name="Rectangle 5"/>
          <p:cNvSpPr>
            <a:spLocks noChangeArrowheads="1"/>
          </p:cNvSpPr>
          <p:nvPr/>
        </p:nvSpPr>
        <p:spPr bwMode="auto">
          <a:xfrm>
            <a:off x="900113" y="4076700"/>
            <a:ext cx="7467600" cy="762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3000">
              <a:solidFill>
                <a:schemeClr val="tx2"/>
              </a:solidFill>
            </a:endParaRPr>
          </a:p>
        </p:txBody>
      </p:sp>
      <p:pic>
        <p:nvPicPr>
          <p:cNvPr id="44038" name="Picture 11" descr="chlapci,d&amp;ecaron;ti,dítka,nocle&amp;zcaron;níci,osoby,rekreace,stany,tábo&amp;rcaron;ení,tábornické vybavení,volný &amp;ccaron;a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750" y="4149725"/>
            <a:ext cx="2376488" cy="237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039" name="Picture 11" descr="chlapci,d&amp;ecaron;ti,dítka,nocle&amp;zcaron;níci,osoby,rekreace,stany,tábo&amp;rcaron;ení,tábornické vybavení,volný &amp;ccaron;a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00788" y="4149725"/>
            <a:ext cx="2159000" cy="237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8371" name="Group 3"/>
          <p:cNvGraphicFramePr>
            <a:graphicFrameLocks noGrp="1"/>
          </p:cNvGraphicFramePr>
          <p:nvPr>
            <p:ph type="tbl" idx="4294967295"/>
          </p:nvPr>
        </p:nvGraphicFramePr>
        <p:xfrm>
          <a:off x="755576" y="3501008"/>
          <a:ext cx="7772400" cy="762000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dick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richtig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groß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5069" name="Rectangle 13"/>
          <p:cNvSpPr>
            <a:spLocks noChangeArrowheads="1"/>
          </p:cNvSpPr>
          <p:nvPr/>
        </p:nvSpPr>
        <p:spPr bwMode="auto">
          <a:xfrm>
            <a:off x="762000" y="18288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000">
                <a:solidFill>
                  <a:schemeClr val="tx2"/>
                </a:solidFill>
              </a:rPr>
              <a:t>Agathe rechnet ……..   </a:t>
            </a:r>
            <a:endParaRPr lang="de-DE" sz="4000">
              <a:solidFill>
                <a:schemeClr val="tx2"/>
              </a:solidFill>
            </a:endParaRPr>
          </a:p>
        </p:txBody>
      </p:sp>
      <p:sp>
        <p:nvSpPr>
          <p:cNvPr id="45070" name="AutoShape 1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5071" name="AutoShape 15">
            <a:hlinkClick r:id="" action="ppaction://hlinkshowjump?jump=nextslide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5072" name="AutoShape 1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5073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45074" name="Group 26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45075" name="AutoShape 27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5076" name="AutoShape 28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5077" name="AutoShape 29">
              <a:hlinkClick r:id="rId8" action="ppaction://hlinksldjump" highlightClick="1">
                <a:snd r:embed="rId9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9395" name="Group 3"/>
          <p:cNvGraphicFramePr>
            <a:graphicFrameLocks noGrp="1"/>
          </p:cNvGraphicFramePr>
          <p:nvPr>
            <p:ph type="tbl" idx="4294967295"/>
          </p:nvPr>
        </p:nvGraphicFramePr>
        <p:xfrm>
          <a:off x="683568" y="3429000"/>
          <a:ext cx="7920879" cy="838200"/>
        </p:xfrm>
        <a:graphic>
          <a:graphicData uri="http://schemas.openxmlformats.org/drawingml/2006/table">
            <a:tbl>
              <a:tblPr/>
              <a:tblGrid>
                <a:gridCol w="2640293"/>
                <a:gridCol w="2640293"/>
                <a:gridCol w="2640293"/>
              </a:tblGrid>
              <a:tr h="8382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modern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schlank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ruhig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6093" name="Rectangle 13"/>
          <p:cNvSpPr>
            <a:spLocks noChangeArrowheads="1"/>
          </p:cNvSpPr>
          <p:nvPr/>
        </p:nvSpPr>
        <p:spPr bwMode="auto">
          <a:xfrm>
            <a:off x="762000" y="18288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3500">
                <a:solidFill>
                  <a:schemeClr val="tx2"/>
                </a:solidFill>
              </a:rPr>
              <a:t>Ist deine Tasche …….. ?</a:t>
            </a:r>
            <a:endParaRPr lang="de-DE" sz="3500">
              <a:solidFill>
                <a:schemeClr val="tx2"/>
              </a:solidFill>
            </a:endParaRPr>
          </a:p>
        </p:txBody>
      </p:sp>
      <p:sp>
        <p:nvSpPr>
          <p:cNvPr id="46094" name="AutoShape 14">
            <a:hlinkClick r:id="" action="ppaction://hlinkshowjump?jump=nextslide" highlightClick="1">
              <a:snd r:embed="rId3" name="camera.wav"/>
            </a:hlinkClick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095" name="AutoShape 15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096" name="AutoShape 16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097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46098" name="Group 26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46099" name="AutoShape 27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6100" name="AutoShape 28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6101" name="AutoShape 29">
              <a:hlinkClick r:id="rId8" action="ppaction://hlinksldjump" highlightClick="1">
                <a:snd r:embed="rId9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7347" name="Group 3"/>
          <p:cNvGraphicFramePr>
            <a:graphicFrameLocks noGrp="1"/>
          </p:cNvGraphicFramePr>
          <p:nvPr>
            <p:ph type="tbl" idx="4294967295"/>
          </p:nvPr>
        </p:nvGraphicFramePr>
        <p:xfrm>
          <a:off x="683568" y="3501008"/>
          <a:ext cx="7772400" cy="762000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nett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neu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streng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7117" name="Rectangle 13"/>
          <p:cNvSpPr>
            <a:spLocks noChangeArrowheads="1"/>
          </p:cNvSpPr>
          <p:nvPr/>
        </p:nvSpPr>
        <p:spPr bwMode="auto">
          <a:xfrm>
            <a:off x="762000" y="18288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000">
                <a:solidFill>
                  <a:schemeClr val="tx2"/>
                </a:solidFill>
              </a:rPr>
              <a:t>Ist dein Bleistift …. ?</a:t>
            </a:r>
            <a:endParaRPr lang="de-DE" sz="4000">
              <a:solidFill>
                <a:schemeClr val="tx2"/>
              </a:solidFill>
            </a:endParaRPr>
          </a:p>
        </p:txBody>
      </p:sp>
      <p:sp>
        <p:nvSpPr>
          <p:cNvPr id="47118" name="AutoShape 1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7119" name="AutoShape 15">
            <a:hlinkClick r:id="" action="ppaction://hlinkshowjump?jump=nextslide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7120" name="AutoShape 1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7121" name="Rectangle 17"/>
          <p:cNvSpPr>
            <a:spLocks noChangeArrowheads="1"/>
          </p:cNvSpPr>
          <p:nvPr/>
        </p:nvSpPr>
        <p:spPr bwMode="auto">
          <a:xfrm>
            <a:off x="755650" y="4292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47122" name="Group 26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47123" name="AutoShape 27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7124" name="AutoShape 28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7125" name="AutoShape 29">
              <a:hlinkClick r:id="rId8" action="ppaction://hlinksldjump" highlightClick="1">
                <a:snd r:embed="rId9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1443" name="Group 3"/>
          <p:cNvGraphicFramePr>
            <a:graphicFrameLocks noGrp="1"/>
          </p:cNvGraphicFramePr>
          <p:nvPr>
            <p:ph type="tbl" idx="4294967295"/>
          </p:nvPr>
        </p:nvGraphicFramePr>
        <p:xfrm>
          <a:off x="827584" y="3501008"/>
          <a:ext cx="7772400" cy="762000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praktisch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schlank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jung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8141" name="Rectangle 13"/>
          <p:cNvSpPr>
            <a:spLocks noChangeArrowheads="1"/>
          </p:cNvSpPr>
          <p:nvPr/>
        </p:nvSpPr>
        <p:spPr bwMode="auto">
          <a:xfrm>
            <a:off x="762000" y="18288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000">
                <a:solidFill>
                  <a:schemeClr val="tx2"/>
                </a:solidFill>
              </a:rPr>
              <a:t>Ist Veronikas Rucksack ….. ?</a:t>
            </a:r>
            <a:endParaRPr lang="de-DE" sz="4000">
              <a:solidFill>
                <a:schemeClr val="tx2"/>
              </a:solidFill>
            </a:endParaRPr>
          </a:p>
        </p:txBody>
      </p:sp>
      <p:sp>
        <p:nvSpPr>
          <p:cNvPr id="48142" name="AutoShape 14">
            <a:hlinkClick r:id="" action="ppaction://hlinkshowjump?jump=nextslide" highlightClick="1">
              <a:snd r:embed="rId3" name="camera.wav"/>
            </a:hlinkClick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8143" name="AutoShape 15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8144" name="AutoShape 16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8145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48146" name="Group 26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48147" name="AutoShape 27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8148" name="AutoShape 28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8149" name="AutoShape 29">
              <a:hlinkClick r:id="rId8" action="ppaction://hlinksldjump" highlightClick="1">
                <a:snd r:embed="rId9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5539" name="Group 3"/>
          <p:cNvGraphicFramePr>
            <a:graphicFrameLocks noGrp="1"/>
          </p:cNvGraphicFramePr>
          <p:nvPr>
            <p:ph type="tbl" idx="4294967295"/>
          </p:nvPr>
        </p:nvGraphicFramePr>
        <p:xfrm>
          <a:off x="827584" y="3501008"/>
          <a:ext cx="7772400" cy="762000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dünn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schnell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dick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9165" name="Rectangle 13"/>
          <p:cNvSpPr>
            <a:spLocks noChangeArrowheads="1"/>
          </p:cNvSpPr>
          <p:nvPr/>
        </p:nvSpPr>
        <p:spPr bwMode="auto">
          <a:xfrm>
            <a:off x="762000" y="18288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000">
                <a:solidFill>
                  <a:schemeClr val="tx2"/>
                </a:solidFill>
              </a:rPr>
              <a:t>Ist die Musik ………</a:t>
            </a:r>
            <a:r>
              <a:rPr lang="de-DE" sz="4000">
                <a:solidFill>
                  <a:schemeClr val="tx2"/>
                </a:solidFill>
              </a:rPr>
              <a:t>.</a:t>
            </a:r>
            <a:r>
              <a:rPr lang="cs-CZ" sz="4000">
                <a:solidFill>
                  <a:schemeClr val="tx2"/>
                </a:solidFill>
              </a:rPr>
              <a:t>?</a:t>
            </a:r>
            <a:endParaRPr lang="de-DE" sz="4000">
              <a:solidFill>
                <a:schemeClr val="tx2"/>
              </a:solidFill>
            </a:endParaRPr>
          </a:p>
        </p:txBody>
      </p:sp>
      <p:sp>
        <p:nvSpPr>
          <p:cNvPr id="49166" name="AutoShape 1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9167" name="AutoShape 15">
            <a:hlinkClick r:id="" action="ppaction://hlinkshowjump?jump=nextslide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9168" name="AutoShape 1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9169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49170" name="Group 26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49171" name="AutoShape 27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9172" name="AutoShape 28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9173" name="AutoShape 29">
              <a:hlinkClick r:id="rId8" action="ppaction://hlinksldjump" highlightClick="1">
                <a:snd r:embed="rId9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0419" name="Group 3"/>
          <p:cNvGraphicFramePr>
            <a:graphicFrameLocks noGrp="1"/>
          </p:cNvGraphicFramePr>
          <p:nvPr>
            <p:ph type="tbl" idx="4294967295"/>
          </p:nvPr>
        </p:nvGraphicFramePr>
        <p:xfrm>
          <a:off x="395536" y="3501008"/>
          <a:ext cx="8282880" cy="762000"/>
        </p:xfrm>
        <a:graphic>
          <a:graphicData uri="http://schemas.openxmlformats.org/drawingml/2006/table">
            <a:tbl>
              <a:tblPr/>
              <a:tblGrid>
                <a:gridCol w="2760960"/>
                <a:gridCol w="2760960"/>
                <a:gridCol w="2760960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schwarzweiß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schwarz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am</a:t>
                      </a:r>
                      <a:r>
                        <a:rPr kumimoji="0" lang="cs-CZ" sz="3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liebsten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0189" name="Rectangle 13"/>
          <p:cNvSpPr>
            <a:spLocks noChangeArrowheads="1"/>
          </p:cNvSpPr>
          <p:nvPr/>
        </p:nvSpPr>
        <p:spPr bwMode="auto">
          <a:xfrm>
            <a:off x="762000" y="18288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000">
                <a:solidFill>
                  <a:schemeClr val="tx2"/>
                </a:solidFill>
              </a:rPr>
              <a:t>Was spielst du ………  ?</a:t>
            </a:r>
            <a:endParaRPr lang="de-DE" sz="4000">
              <a:solidFill>
                <a:schemeClr val="tx2"/>
              </a:solidFill>
            </a:endParaRPr>
          </a:p>
        </p:txBody>
      </p:sp>
      <p:sp>
        <p:nvSpPr>
          <p:cNvPr id="50190" name="AutoShape 1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191" name="AutoShape 15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192" name="AutoShape 16">
            <a:hlinkClick r:id="" action="ppaction://hlinkshowjump?jump=nextslide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193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50194" name="Group 26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50195" name="AutoShape 27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0196" name="AutoShape 28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0197" name="AutoShape 29">
              <a:hlinkClick r:id="rId8" action="ppaction://hlinksldjump" highlightClick="1">
                <a:snd r:embed="rId9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707" name="Group 3"/>
          <p:cNvGraphicFramePr>
            <a:graphicFrameLocks noGrp="1"/>
          </p:cNvGraphicFramePr>
          <p:nvPr>
            <p:ph type="tbl" idx="4294967295"/>
          </p:nvPr>
        </p:nvGraphicFramePr>
        <p:xfrm>
          <a:off x="683568" y="3501008"/>
          <a:ext cx="7772400" cy="762000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liebsten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oft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gern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1213" name="Rectangle 13"/>
          <p:cNvSpPr>
            <a:spLocks noChangeArrowheads="1"/>
          </p:cNvSpPr>
          <p:nvPr/>
        </p:nvSpPr>
        <p:spPr bwMode="auto">
          <a:xfrm>
            <a:off x="762000" y="18288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000">
                <a:solidFill>
                  <a:schemeClr val="tx2"/>
                </a:solidFill>
              </a:rPr>
              <a:t>Am ……….   spielen wir Volleyball.</a:t>
            </a:r>
            <a:endParaRPr lang="de-DE" sz="4000">
              <a:solidFill>
                <a:schemeClr val="tx2"/>
              </a:solidFill>
            </a:endParaRPr>
          </a:p>
        </p:txBody>
      </p:sp>
      <p:sp>
        <p:nvSpPr>
          <p:cNvPr id="51214" name="AutoShape 14">
            <a:hlinkClick r:id="" action="ppaction://hlinkshowjump?jump=nextslide" highlightClick="1">
              <a:snd r:embed="rId3" name="camera.wav"/>
            </a:hlinkClick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215" name="AutoShape 15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216" name="AutoShape 16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217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51218" name="Group 26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51219" name="AutoShape 23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220" name="AutoShape 24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221" name="AutoShape 25">
              <a:hlinkClick r:id="rId5" action="ppaction://hlinksldjump" highlightClick="1">
                <a:snd r:embed="rId8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3491" name="Group 3"/>
          <p:cNvGraphicFramePr>
            <a:graphicFrameLocks noGrp="1"/>
          </p:cNvGraphicFramePr>
          <p:nvPr>
            <p:ph type="tbl" idx="4294967295"/>
          </p:nvPr>
        </p:nvGraphicFramePr>
        <p:xfrm>
          <a:off x="827584" y="3573016"/>
          <a:ext cx="7772400" cy="762000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sechs</a:t>
                      </a:r>
                      <a:r>
                        <a:rPr kumimoji="0" lang="cs-CZ" sz="3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Uhr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Montag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heute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2237" name="Rectangle 13"/>
          <p:cNvSpPr>
            <a:spLocks noChangeArrowheads="1"/>
          </p:cNvSpPr>
          <p:nvPr/>
        </p:nvSpPr>
        <p:spPr bwMode="auto">
          <a:xfrm>
            <a:off x="762000" y="18288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000">
                <a:solidFill>
                  <a:schemeClr val="tx2"/>
                </a:solidFill>
              </a:rPr>
              <a:t>Am  …….   gehe ich ins Kino</a:t>
            </a:r>
            <a:r>
              <a:rPr lang="de-DE" sz="4000">
                <a:solidFill>
                  <a:schemeClr val="tx2"/>
                </a:solidFill>
              </a:rPr>
              <a:t>.</a:t>
            </a:r>
          </a:p>
        </p:txBody>
      </p:sp>
      <p:sp>
        <p:nvSpPr>
          <p:cNvPr id="52238" name="AutoShape 1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2239" name="AutoShape 15">
            <a:hlinkClick r:id="" action="ppaction://hlinkshowjump?jump=nextslide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2240" name="AutoShape 1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2241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52242" name="Group 26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52243" name="AutoShape 27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2244" name="AutoShape 28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2245" name="AutoShape 29">
              <a:hlinkClick r:id="rId8" action="ppaction://hlinksldjump" highlightClick="1">
                <a:snd r:embed="rId9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2467" name="Group 3"/>
          <p:cNvGraphicFramePr>
            <a:graphicFrameLocks noGrp="1"/>
          </p:cNvGraphicFramePr>
          <p:nvPr>
            <p:ph type="tbl" idx="4294967295"/>
          </p:nvPr>
        </p:nvGraphicFramePr>
        <p:xfrm>
          <a:off x="611560" y="3645024"/>
          <a:ext cx="7772400" cy="762000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gestern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Dienstag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neun</a:t>
                      </a:r>
                      <a:r>
                        <a:rPr kumimoji="0" lang="cs-CZ" sz="3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 </a:t>
                      </a: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Uhr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3261" name="Rectangle 13"/>
          <p:cNvSpPr>
            <a:spLocks noChangeArrowheads="1"/>
          </p:cNvSpPr>
          <p:nvPr/>
        </p:nvSpPr>
        <p:spPr bwMode="auto">
          <a:xfrm>
            <a:off x="762000" y="18288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000">
                <a:solidFill>
                  <a:schemeClr val="tx2"/>
                </a:solidFill>
              </a:rPr>
              <a:t>Um …….   haben wir Tschechisch</a:t>
            </a:r>
            <a:r>
              <a:rPr lang="de-DE" sz="4000">
                <a:solidFill>
                  <a:schemeClr val="tx2"/>
                </a:solidFill>
              </a:rPr>
              <a:t>.</a:t>
            </a:r>
          </a:p>
        </p:txBody>
      </p:sp>
      <p:sp>
        <p:nvSpPr>
          <p:cNvPr id="53262" name="AutoShape 1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3263" name="AutoShape 15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3264" name="AutoShape 16">
            <a:hlinkClick r:id="" action="ppaction://hlinkshowjump?jump=nextslide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3265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53266" name="Group 26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53267" name="AutoShape 27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3268" name="AutoShape 28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3269" name="AutoShape 29">
              <a:hlinkClick r:id="rId8" action="ppaction://hlinksldjump" highlightClick="1">
                <a:snd r:embed="rId9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>
          <a:xfrm>
            <a:off x="827088" y="333375"/>
            <a:ext cx="7772400" cy="1219200"/>
          </a:xfrm>
        </p:spPr>
        <p:txBody>
          <a:bodyPr/>
          <a:lstStyle/>
          <a:p>
            <a:pPr eaLnBrk="1" hangingPunct="1"/>
            <a:r>
              <a:rPr lang="cs-CZ" sz="4800" b="1" smtClean="0"/>
              <a:t>Pamatuj si spojení:</a:t>
            </a:r>
            <a:endParaRPr lang="de-DE" sz="4800" b="1" smtClean="0"/>
          </a:p>
        </p:txBody>
      </p:sp>
      <p:sp>
        <p:nvSpPr>
          <p:cNvPr id="54275" name="Rectangle 3"/>
          <p:cNvSpPr>
            <a:spLocks noChangeArrowheads="1"/>
          </p:cNvSpPr>
          <p:nvPr/>
        </p:nvSpPr>
        <p:spPr bwMode="auto">
          <a:xfrm>
            <a:off x="755650" y="2205038"/>
            <a:ext cx="8064500" cy="338455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3200" b="1" i="1">
                <a:solidFill>
                  <a:schemeClr val="tx2"/>
                </a:solidFill>
              </a:rPr>
              <a:t>am</a:t>
            </a:r>
            <a:r>
              <a:rPr lang="cs-CZ" sz="3200" i="1">
                <a:solidFill>
                  <a:schemeClr val="tx2"/>
                </a:solidFill>
              </a:rPr>
              <a:t> + den           </a:t>
            </a:r>
            <a:r>
              <a:rPr lang="cs-CZ" sz="3200" b="1" i="1">
                <a:solidFill>
                  <a:schemeClr val="tx2"/>
                </a:solidFill>
              </a:rPr>
              <a:t>um </a:t>
            </a:r>
            <a:r>
              <a:rPr lang="cs-CZ" sz="3200" i="1">
                <a:solidFill>
                  <a:schemeClr val="tx2"/>
                </a:solidFill>
              </a:rPr>
              <a:t>+ hodiny</a:t>
            </a:r>
          </a:p>
          <a:p>
            <a:pPr algn="ctr"/>
            <a:r>
              <a:rPr lang="cs-CZ" sz="3200" i="1">
                <a:solidFill>
                  <a:schemeClr val="tx2"/>
                </a:solidFill>
              </a:rPr>
              <a:t>am Montag              um 5 Uhr</a:t>
            </a:r>
          </a:p>
          <a:p>
            <a:pPr algn="ctr"/>
            <a:r>
              <a:rPr lang="cs-CZ" sz="3200" i="1">
                <a:solidFill>
                  <a:schemeClr val="tx2"/>
                </a:solidFill>
              </a:rPr>
              <a:t>am Dienstag            um 4 Uhr</a:t>
            </a:r>
          </a:p>
          <a:p>
            <a:pPr algn="ctr"/>
            <a:r>
              <a:rPr lang="cs-CZ" sz="3200" i="1">
                <a:solidFill>
                  <a:schemeClr val="tx2"/>
                </a:solidFill>
              </a:rPr>
              <a:t>am Mittwoch           um 1 Uhr</a:t>
            </a:r>
          </a:p>
          <a:p>
            <a:pPr algn="ctr"/>
            <a:r>
              <a:rPr lang="cs-CZ" sz="3200" i="1">
                <a:solidFill>
                  <a:schemeClr val="tx2"/>
                </a:solidFill>
              </a:rPr>
              <a:t>am Donnerstag         um 8 Uhr</a:t>
            </a:r>
          </a:p>
          <a:p>
            <a:pPr algn="ctr"/>
            <a:r>
              <a:rPr lang="cs-CZ" sz="3200" i="1">
                <a:solidFill>
                  <a:schemeClr val="tx2"/>
                </a:solidFill>
              </a:rPr>
              <a:t>am Freitag               um 7 Uhr</a:t>
            </a:r>
          </a:p>
          <a:p>
            <a:pPr algn="ctr"/>
            <a:r>
              <a:rPr lang="cs-CZ" sz="3200" i="1">
                <a:solidFill>
                  <a:schemeClr val="tx2"/>
                </a:solidFill>
              </a:rPr>
              <a:t>am Samstag             um 3 Uhr</a:t>
            </a:r>
          </a:p>
          <a:p>
            <a:pPr algn="ctr"/>
            <a:r>
              <a:rPr lang="cs-CZ" sz="3200" i="1">
                <a:solidFill>
                  <a:schemeClr val="tx2"/>
                </a:solidFill>
              </a:rPr>
              <a:t>am Sonntag             um 6 Uhr   </a:t>
            </a:r>
            <a:endParaRPr lang="de-DE" sz="3200" i="1">
              <a:solidFill>
                <a:schemeClr val="tx2"/>
              </a:solidFill>
            </a:endParaRPr>
          </a:p>
        </p:txBody>
      </p:sp>
      <p:sp>
        <p:nvSpPr>
          <p:cNvPr id="54276" name="AutoShape 4">
            <a:hlinkClick r:id="" action="ppaction://hlinkshowjump?jump=nextslide" highlightClick="1">
              <a:snd r:embed="rId3" name="chimes.wav"/>
            </a:hlinkClick>
          </p:cNvPr>
          <p:cNvSpPr>
            <a:spLocks noChangeArrowheads="1"/>
          </p:cNvSpPr>
          <p:nvPr/>
        </p:nvSpPr>
        <p:spPr bwMode="auto">
          <a:xfrm>
            <a:off x="4356100" y="5876925"/>
            <a:ext cx="762000" cy="685800"/>
          </a:xfrm>
          <a:prstGeom prst="actionButtonForwardNext">
            <a:avLst/>
          </a:prstGeom>
          <a:solidFill>
            <a:srgbClr val="FF99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pic>
        <p:nvPicPr>
          <p:cNvPr id="54277" name="Picture 15" descr="D:\Programmeigene Dateien\Programm-Bilder\Sport\SPORT23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80288" y="5013325"/>
            <a:ext cx="1511300" cy="1538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4278" name="Picture 15" descr="domácnost,kalendá&amp;rcaron;e,kancelá&amp;rcaron;e,kancelá&amp;rcaron;ské pom&amp;uring;cky,obchody,sch&amp;uring;zky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1557338"/>
            <a:ext cx="2087563" cy="208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0659" name="Group 3"/>
          <p:cNvGraphicFramePr>
            <a:graphicFrameLocks noGrp="1"/>
          </p:cNvGraphicFramePr>
          <p:nvPr>
            <p:ph type="tbl" idx="4294967295"/>
          </p:nvPr>
        </p:nvGraphicFramePr>
        <p:xfrm>
          <a:off x="323528" y="3500438"/>
          <a:ext cx="8317432" cy="762000"/>
        </p:xfrm>
        <a:graphic>
          <a:graphicData uri="http://schemas.openxmlformats.org/drawingml/2006/table">
            <a:tbl>
              <a:tblPr/>
              <a:tblGrid>
                <a:gridCol w="2287294"/>
                <a:gridCol w="2980413"/>
                <a:gridCol w="3049725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Buch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Kalender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Radiergummi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5309" name="Rectangle 13"/>
          <p:cNvSpPr>
            <a:spLocks noChangeArrowheads="1"/>
          </p:cNvSpPr>
          <p:nvPr/>
        </p:nvSpPr>
        <p:spPr bwMode="auto">
          <a:xfrm>
            <a:off x="250825" y="1773238"/>
            <a:ext cx="75565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000">
                <a:solidFill>
                  <a:schemeClr val="tx2"/>
                </a:solidFill>
              </a:rPr>
              <a:t>Das ist kein Heft, das ist ein ……</a:t>
            </a:r>
            <a:endParaRPr lang="de-DE" sz="4000">
              <a:solidFill>
                <a:schemeClr val="tx2"/>
              </a:solidFill>
            </a:endParaRPr>
          </a:p>
        </p:txBody>
      </p:sp>
      <p:sp>
        <p:nvSpPr>
          <p:cNvPr id="55310" name="AutoShape 14">
            <a:hlinkClick r:id="" action="ppaction://hlinkshowjump?jump=nextslide" highlightClick="1">
              <a:snd r:embed="rId3" name="camera.wav"/>
            </a:hlinkClick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5311" name="AutoShape 15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5312" name="AutoShape 16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5313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55314" name="Group 22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55316" name="AutoShape 23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5317" name="AutoShape 24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5318" name="AutoShape 25">
              <a:hlinkClick r:id="rId5" action="ppaction://hlinksldjump" highlightClick="1">
                <a:snd r:embed="rId8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pic>
        <p:nvPicPr>
          <p:cNvPr id="55315" name="Picture 25" descr="knihy,po&amp;rcaron;ada&amp;ccaron;e,ú&amp;ccaron;etní knihy,zápisníky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16688" y="908050"/>
            <a:ext cx="2124075" cy="212407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1683" name="Group 3"/>
          <p:cNvGraphicFramePr>
            <a:graphicFrameLocks noGrp="1"/>
          </p:cNvGraphicFramePr>
          <p:nvPr>
            <p:ph type="tbl" idx="4294967295"/>
          </p:nvPr>
        </p:nvGraphicFramePr>
        <p:xfrm>
          <a:off x="539552" y="3573016"/>
          <a:ext cx="7772400" cy="762000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Mäppchen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Bleistift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Lineal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6333" name="Rectangle 13"/>
          <p:cNvSpPr>
            <a:spLocks noChangeArrowheads="1"/>
          </p:cNvSpPr>
          <p:nvPr/>
        </p:nvSpPr>
        <p:spPr bwMode="auto">
          <a:xfrm>
            <a:off x="323850" y="1844675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de-DE" sz="3500">
                <a:solidFill>
                  <a:schemeClr val="tx2"/>
                </a:solidFill>
              </a:rPr>
              <a:t>D</a:t>
            </a:r>
            <a:r>
              <a:rPr lang="cs-CZ" sz="3500">
                <a:solidFill>
                  <a:schemeClr val="tx2"/>
                </a:solidFill>
              </a:rPr>
              <a:t>as ist kein Filzstift, das ist ein …………</a:t>
            </a:r>
            <a:endParaRPr lang="de-DE" sz="3500">
              <a:solidFill>
                <a:schemeClr val="tx2"/>
              </a:solidFill>
            </a:endParaRPr>
          </a:p>
        </p:txBody>
      </p:sp>
      <p:sp>
        <p:nvSpPr>
          <p:cNvPr id="56334" name="AutoShape 1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6335" name="AutoShape 15">
            <a:hlinkClick r:id="" action="ppaction://hlinkshowjump?jump=nextslide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6336" name="AutoShape 1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6337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56338" name="Group 22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56340" name="AutoShape 23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6341" name="AutoShape 24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6342" name="AutoShape 25">
              <a:hlinkClick r:id="rId5" action="ppaction://hlinksldjump" highlightClick="1">
                <a:snd r:embed="rId8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pic>
        <p:nvPicPr>
          <p:cNvPr id="56339" name="Picture 23" descr="tu&amp;zcaron;ky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16688" y="908050"/>
            <a:ext cx="2159000" cy="216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7827" name="Group 3"/>
          <p:cNvGraphicFramePr>
            <a:graphicFrameLocks noGrp="1"/>
          </p:cNvGraphicFramePr>
          <p:nvPr>
            <p:ph type="tbl" idx="4294967295"/>
          </p:nvPr>
        </p:nvGraphicFramePr>
        <p:xfrm>
          <a:off x="683568" y="3573016"/>
          <a:ext cx="7772400" cy="762000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nein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nicht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keine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7357" name="Rectangle 13"/>
          <p:cNvSpPr>
            <a:spLocks noChangeArrowheads="1"/>
          </p:cNvSpPr>
          <p:nvPr/>
        </p:nvSpPr>
        <p:spPr bwMode="auto">
          <a:xfrm>
            <a:off x="762000" y="1557338"/>
            <a:ext cx="7772400" cy="1490662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de-DE" sz="6000">
                <a:solidFill>
                  <a:schemeClr val="tx2"/>
                </a:solidFill>
              </a:rPr>
              <a:t> </a:t>
            </a:r>
            <a:r>
              <a:rPr lang="cs-CZ" sz="4000">
                <a:solidFill>
                  <a:schemeClr val="tx2"/>
                </a:solidFill>
              </a:rPr>
              <a:t>Das ist …….  Schwester, das ist meine Mutter.</a:t>
            </a:r>
            <a:endParaRPr lang="de-DE" sz="4000">
              <a:solidFill>
                <a:schemeClr val="tx2"/>
              </a:solidFill>
            </a:endParaRPr>
          </a:p>
        </p:txBody>
      </p:sp>
      <p:sp>
        <p:nvSpPr>
          <p:cNvPr id="57358" name="AutoShape 1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7359" name="AutoShape 15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7360" name="AutoShape 16">
            <a:hlinkClick r:id="" action="ppaction://hlinkshowjump?jump=nextslide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7361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57362" name="Group 22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57363" name="AutoShape 23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7364" name="AutoShape 24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7365" name="AutoShape 25">
              <a:hlinkClick r:id="rId5" action="ppaction://hlinksldjump" highlightClick="1">
                <a:snd r:embed="rId8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6803" name="Group 3"/>
          <p:cNvGraphicFramePr>
            <a:graphicFrameLocks noGrp="1"/>
          </p:cNvGraphicFramePr>
          <p:nvPr>
            <p:ph type="tbl" idx="4294967295"/>
          </p:nvPr>
        </p:nvGraphicFramePr>
        <p:xfrm>
          <a:off x="827584" y="3429000"/>
          <a:ext cx="7772400" cy="762000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kein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nein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nicht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8381" name="Rectangle 13"/>
          <p:cNvSpPr>
            <a:spLocks noChangeArrowheads="1"/>
          </p:cNvSpPr>
          <p:nvPr/>
        </p:nvSpPr>
        <p:spPr bwMode="auto">
          <a:xfrm>
            <a:off x="762000" y="18288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000">
                <a:solidFill>
                  <a:schemeClr val="tx2"/>
                </a:solidFill>
              </a:rPr>
              <a:t>Wir tanzen  ……</a:t>
            </a:r>
            <a:endParaRPr lang="de-DE" sz="4000">
              <a:solidFill>
                <a:schemeClr val="tx2"/>
              </a:solidFill>
            </a:endParaRPr>
          </a:p>
        </p:txBody>
      </p:sp>
      <p:sp>
        <p:nvSpPr>
          <p:cNvPr id="58382" name="AutoShape 1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8383" name="AutoShape 15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8384" name="AutoShape 16">
            <a:hlinkClick r:id="" action="ppaction://hlinkshowjump?jump=nextslide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8385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58386" name="Group 22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58387" name="AutoShape 23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8388" name="AutoShape 24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8389" name="AutoShape 25">
              <a:hlinkClick r:id="rId5" action="ppaction://hlinksldjump" highlightClick="1">
                <a:snd r:embed="rId8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3731" name="Group 3"/>
          <p:cNvGraphicFramePr>
            <a:graphicFrameLocks noGrp="1"/>
          </p:cNvGraphicFramePr>
          <p:nvPr>
            <p:ph type="tbl" idx="4294967295"/>
          </p:nvPr>
        </p:nvGraphicFramePr>
        <p:xfrm>
          <a:off x="683568" y="3501008"/>
          <a:ext cx="7772400" cy="762000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Montag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Mittwoch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Samstag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9405" name="Rectangle 13"/>
          <p:cNvSpPr>
            <a:spLocks noChangeArrowheads="1"/>
          </p:cNvSpPr>
          <p:nvPr/>
        </p:nvSpPr>
        <p:spPr bwMode="auto">
          <a:xfrm>
            <a:off x="762000" y="18288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3500">
                <a:solidFill>
                  <a:schemeClr val="tx2"/>
                </a:solidFill>
              </a:rPr>
              <a:t>Heute ist Dienstag, morgen ist ……..</a:t>
            </a:r>
            <a:endParaRPr lang="de-DE" sz="3500">
              <a:solidFill>
                <a:schemeClr val="tx2"/>
              </a:solidFill>
            </a:endParaRPr>
          </a:p>
        </p:txBody>
      </p:sp>
      <p:sp>
        <p:nvSpPr>
          <p:cNvPr id="59406" name="AutoShape 1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9407" name="AutoShape 15">
            <a:hlinkClick r:id="" action="ppaction://hlinkshowjump?jump=nextslide" highlightClick="1">
              <a:snd r:embed="rId4" name="camera.wav"/>
            </a:hlinkClick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9408" name="AutoShape 1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9409" name="Rectangle 17"/>
          <p:cNvSpPr>
            <a:spLocks noChangeArrowheads="1"/>
          </p:cNvSpPr>
          <p:nvPr/>
        </p:nvSpPr>
        <p:spPr bwMode="auto">
          <a:xfrm>
            <a:off x="838200" y="4419600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59410" name="Group 22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59411" name="AutoShape 23">
              <a:hlinkClick r:id="rId5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9412" name="AutoShape 24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9413" name="AutoShape 25">
              <a:hlinkClick r:id="rId5" action="ppaction://hlinksldjump" highlightClick="1">
                <a:snd r:embed="rId8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4755" name="Group 3"/>
          <p:cNvGraphicFramePr>
            <a:graphicFrameLocks noGrp="1"/>
          </p:cNvGraphicFramePr>
          <p:nvPr>
            <p:ph type="tbl" idx="4294967295"/>
          </p:nvPr>
        </p:nvGraphicFramePr>
        <p:xfrm>
          <a:off x="611560" y="3501008"/>
          <a:ext cx="7772400" cy="762000"/>
        </p:xfrm>
        <a:graphic>
          <a:graphicData uri="http://schemas.openxmlformats.org/drawingml/2006/table">
            <a:tbl>
              <a:tblPr/>
              <a:tblGrid>
                <a:gridCol w="2590800"/>
                <a:gridCol w="2590800"/>
                <a:gridCol w="2590800"/>
              </a:tblGrid>
              <a:tr h="762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</a:rPr>
                        <a:t>kurz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</a:rPr>
                        <a:t>groß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8000"/>
                          </a:solidFill>
                          <a:effectLst/>
                          <a:latin typeface="Times New Roman" pitchFamily="18" charset="0"/>
                        </a:rPr>
                        <a:t>spät</a:t>
                      </a:r>
                      <a:endParaRPr kumimoji="0" lang="de-DE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8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0429" name="Rectangle 13"/>
          <p:cNvSpPr>
            <a:spLocks noChangeArrowheads="1"/>
          </p:cNvSpPr>
          <p:nvPr/>
        </p:nvSpPr>
        <p:spPr bwMode="auto">
          <a:xfrm>
            <a:off x="762000" y="1828800"/>
            <a:ext cx="7772400" cy="1219200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000">
                <a:solidFill>
                  <a:schemeClr val="tx2"/>
                </a:solidFill>
              </a:rPr>
              <a:t>Wie …….  ist es?</a:t>
            </a:r>
            <a:endParaRPr lang="de-DE" sz="4000">
              <a:solidFill>
                <a:schemeClr val="tx2"/>
              </a:solidFill>
            </a:endParaRPr>
          </a:p>
        </p:txBody>
      </p:sp>
      <p:sp>
        <p:nvSpPr>
          <p:cNvPr id="60430" name="AutoShape 1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600200" y="4953000"/>
            <a:ext cx="762000" cy="685800"/>
          </a:xfrm>
          <a:prstGeom prst="actionButtonForwardNex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0431" name="AutoShape 15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267200" y="4953000"/>
            <a:ext cx="762000" cy="685800"/>
          </a:xfrm>
          <a:prstGeom prst="actionButtonForwardNex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0432" name="AutoShape 16">
            <a:hlinkClick r:id="rId4" action="ppaction://hlinksldjump" highlightClick="1">
              <a:snd r:embed="rId5" name="clap.wav"/>
            </a:hlinkClick>
          </p:cNvPr>
          <p:cNvSpPr>
            <a:spLocks noChangeArrowheads="1"/>
          </p:cNvSpPr>
          <p:nvPr/>
        </p:nvSpPr>
        <p:spPr bwMode="auto">
          <a:xfrm>
            <a:off x="7010400" y="4953000"/>
            <a:ext cx="762000" cy="685800"/>
          </a:xfrm>
          <a:prstGeom prst="actionButtonForwardNex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0433" name="Rectangle 17"/>
          <p:cNvSpPr>
            <a:spLocks noChangeArrowheads="1"/>
          </p:cNvSpPr>
          <p:nvPr/>
        </p:nvSpPr>
        <p:spPr bwMode="auto">
          <a:xfrm>
            <a:off x="684213" y="4437063"/>
            <a:ext cx="7467600" cy="381000"/>
          </a:xfrm>
          <a:prstGeom prst="rect">
            <a:avLst/>
          </a:prstGeom>
          <a:solidFill>
            <a:srgbClr val="FFFFCC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2000" i="1">
              <a:solidFill>
                <a:schemeClr val="tx2"/>
              </a:solidFill>
            </a:endParaRPr>
          </a:p>
        </p:txBody>
      </p:sp>
      <p:grpSp>
        <p:nvGrpSpPr>
          <p:cNvPr id="60434" name="Group 22"/>
          <p:cNvGrpSpPr>
            <a:grpSpLocks/>
          </p:cNvGrpSpPr>
          <p:nvPr/>
        </p:nvGrpSpPr>
        <p:grpSpPr bwMode="auto">
          <a:xfrm>
            <a:off x="3657600" y="6172200"/>
            <a:ext cx="2057400" cy="381000"/>
            <a:chOff x="2304" y="3888"/>
            <a:chExt cx="1296" cy="240"/>
          </a:xfrm>
        </p:grpSpPr>
        <p:sp>
          <p:nvSpPr>
            <p:cNvPr id="60436" name="AutoShape 23">
              <a:hlinkClick r:id="rId4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3360" y="3888"/>
              <a:ext cx="240" cy="240"/>
            </a:xfrm>
            <a:prstGeom prst="actionButtonEnd">
              <a:avLst/>
            </a:prstGeom>
            <a:gradFill rotWithShape="0">
              <a:gsLst>
                <a:gs pos="0">
                  <a:srgbClr val="CC99FF"/>
                </a:gs>
                <a:gs pos="100000">
                  <a:srgbClr val="FFFF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0437" name="AutoShape 24">
              <a:hlinkClick r:id="rId7" action="ppaction://hlinksldjump" highlightClick="1">
                <a:snd r:embed="rId6" name="laser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304" y="3888"/>
              <a:ext cx="240" cy="240"/>
            </a:xfrm>
            <a:prstGeom prst="actionButtonBeginning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99FF"/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0438" name="AutoShape 25">
              <a:hlinkClick r:id="rId4" action="ppaction://hlinksldjump" highlightClick="1">
                <a:snd r:embed="rId8" name="carbrake.wav"/>
              </a:hlinkClick>
            </p:cNvPr>
            <p:cNvSpPr>
              <a:spLocks noChangeArrowheads="1"/>
            </p:cNvSpPr>
            <p:nvPr/>
          </p:nvSpPr>
          <p:spPr bwMode="auto">
            <a:xfrm>
              <a:off x="2784" y="3888"/>
              <a:ext cx="288" cy="240"/>
            </a:xfrm>
            <a:prstGeom prst="actionButtonReturn">
              <a:avLst/>
            </a:prstGeom>
            <a:gradFill rotWithShape="0">
              <a:gsLst>
                <a:gs pos="0">
                  <a:schemeClr val="bg1"/>
                </a:gs>
                <a:gs pos="100000">
                  <a:srgbClr val="9900FF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pic>
        <p:nvPicPr>
          <p:cNvPr id="60435" name="Picture 8" descr="H:\PFiles\MSOffice\Clipart\standard\stddir1\BD05032_.WMF">
            <a:hlinkHover r:id="" action="ppaction://noaction">
              <a:snd r:embed="rId9" name="YEAH_UND_JOHLEN.wav"/>
            </a:hlinkHover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588125" y="908050"/>
            <a:ext cx="1914525" cy="205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590800"/>
            <a:ext cx="7772400" cy="1143000"/>
          </a:xfrm>
        </p:spPr>
        <p:txBody>
          <a:bodyPr/>
          <a:lstStyle/>
          <a:p>
            <a:pPr eaLnBrk="1" hangingPunct="1"/>
            <a:r>
              <a:rPr lang="de-DE" smtClean="0">
                <a:solidFill>
                  <a:srgbClr val="FF0000"/>
                </a:solidFill>
              </a:rPr>
              <a:t>Deine Antwort war leider falsch!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4419600"/>
            <a:ext cx="6248400" cy="685800"/>
          </a:xfrm>
        </p:spPr>
        <p:txBody>
          <a:bodyPr/>
          <a:lstStyle/>
          <a:p>
            <a:pPr eaLnBrk="1" hangingPunct="1"/>
            <a:r>
              <a:rPr lang="de-DE" sz="3600" b="1" smtClean="0">
                <a:solidFill>
                  <a:srgbClr val="008080"/>
                </a:solidFill>
              </a:rPr>
              <a:t>Versuch es noch einmal!</a:t>
            </a:r>
          </a:p>
        </p:txBody>
      </p:sp>
      <p:sp>
        <p:nvSpPr>
          <p:cNvPr id="61444" name="Text Box 4"/>
          <p:cNvSpPr txBox="1">
            <a:spLocks noChangeArrowheads="1"/>
          </p:cNvSpPr>
          <p:nvPr/>
        </p:nvSpPr>
        <p:spPr bwMode="auto">
          <a:xfrm>
            <a:off x="2514600" y="838200"/>
            <a:ext cx="381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61445" name="AutoShape 5">
            <a:hlinkHover r:id="" action="ppaction://noaction">
              <a:snd r:embed="rId3" name="BUUUH.wav"/>
            </a:hlinkHover>
          </p:cNvPr>
          <p:cNvSpPr>
            <a:spLocks noChangeArrowheads="1"/>
          </p:cNvSpPr>
          <p:nvPr/>
        </p:nvSpPr>
        <p:spPr bwMode="auto">
          <a:xfrm>
            <a:off x="3657600" y="914400"/>
            <a:ext cx="1371600" cy="1371600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2147483647 w 21600"/>
              <a:gd name="T7" fmla="*/ 2147483647 h 21600"/>
              <a:gd name="T8" fmla="*/ 2147483647 w 21600"/>
              <a:gd name="T9" fmla="*/ 2147483647 h 21600"/>
              <a:gd name="T10" fmla="*/ 2147483647 w 21600"/>
              <a:gd name="T11" fmla="*/ 2147483647 h 21600"/>
              <a:gd name="T12" fmla="*/ 2147483647 w 21600"/>
              <a:gd name="T13" fmla="*/ 2147483647 h 21600"/>
              <a:gd name="T14" fmla="*/ 2147483647 w 21600"/>
              <a:gd name="T15" fmla="*/ 2147483647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7401" y="15493"/>
                </a:moveTo>
                <a:cubicBezTo>
                  <a:pt x="18376" y="14122"/>
                  <a:pt x="18900" y="12482"/>
                  <a:pt x="18900" y="10800"/>
                </a:cubicBezTo>
                <a:cubicBezTo>
                  <a:pt x="18900" y="6326"/>
                  <a:pt x="15273" y="2700"/>
                  <a:pt x="10800" y="2700"/>
                </a:cubicBezTo>
                <a:cubicBezTo>
                  <a:pt x="9117" y="2699"/>
                  <a:pt x="7477" y="3223"/>
                  <a:pt x="6106" y="4198"/>
                </a:cubicBezTo>
                <a:close/>
                <a:moveTo>
                  <a:pt x="4198" y="6106"/>
                </a:moveTo>
                <a:cubicBezTo>
                  <a:pt x="3223" y="7477"/>
                  <a:pt x="2700" y="9117"/>
                  <a:pt x="2700" y="10799"/>
                </a:cubicBezTo>
                <a:cubicBezTo>
                  <a:pt x="2700" y="15273"/>
                  <a:pt x="6326" y="18900"/>
                  <a:pt x="10800" y="18900"/>
                </a:cubicBezTo>
                <a:cubicBezTo>
                  <a:pt x="12482" y="18900"/>
                  <a:pt x="14122" y="18376"/>
                  <a:pt x="15493" y="17401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de-DE"/>
          </a:p>
        </p:txBody>
      </p:sp>
      <p:sp>
        <p:nvSpPr>
          <p:cNvPr id="61446" name="AutoShape 6">
            <a:hlinkClick r:id="" action="ppaction://hlinkshowjump?jump=lastslideviewed" highlightClick="1"/>
            <a:hlinkHover r:id="" action="ppaction://noaction" endSnd="1"/>
          </p:cNvPr>
          <p:cNvSpPr>
            <a:spLocks noChangeArrowheads="1"/>
          </p:cNvSpPr>
          <p:nvPr/>
        </p:nvSpPr>
        <p:spPr bwMode="auto">
          <a:xfrm>
            <a:off x="4114800" y="5181600"/>
            <a:ext cx="838200" cy="762000"/>
          </a:xfrm>
          <a:prstGeom prst="actionButtonBackPrevious">
            <a:avLst/>
          </a:prstGeom>
          <a:solidFill>
            <a:srgbClr val="3399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pic>
        <p:nvPicPr>
          <p:cNvPr id="61447" name="Picture 8" descr="D:\Programmeigene Dateien\Programm-Bilder\Büro\OS04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" y="4343400"/>
            <a:ext cx="1268413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819400"/>
            <a:ext cx="7772400" cy="1371600"/>
          </a:xfrm>
          <a:ln>
            <a:solidFill>
              <a:srgbClr val="FF6600"/>
            </a:solidFill>
          </a:ln>
        </p:spPr>
        <p:txBody>
          <a:bodyPr/>
          <a:lstStyle/>
          <a:p>
            <a:pPr eaLnBrk="1" hangingPunct="1"/>
            <a:r>
              <a:rPr lang="de-DE" b="1" smtClean="0">
                <a:solidFill>
                  <a:srgbClr val="FF0000"/>
                </a:solidFill>
              </a:rPr>
              <a:t>Für heute hast du genug geübt!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4648200"/>
            <a:ext cx="6248400" cy="685800"/>
          </a:xfrm>
        </p:spPr>
        <p:txBody>
          <a:bodyPr/>
          <a:lstStyle/>
          <a:p>
            <a:pPr eaLnBrk="1" hangingPunct="1"/>
            <a:r>
              <a:rPr lang="de-DE" sz="3600" b="1" smtClean="0">
                <a:solidFill>
                  <a:srgbClr val="008080"/>
                </a:solidFill>
              </a:rPr>
              <a:t>Bis bald!</a:t>
            </a:r>
          </a:p>
        </p:txBody>
      </p:sp>
      <p:sp>
        <p:nvSpPr>
          <p:cNvPr id="62468" name="Text Box 4"/>
          <p:cNvSpPr txBox="1">
            <a:spLocks noChangeArrowheads="1"/>
          </p:cNvSpPr>
          <p:nvPr/>
        </p:nvSpPr>
        <p:spPr bwMode="auto">
          <a:xfrm>
            <a:off x="2514600" y="838200"/>
            <a:ext cx="381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pic>
        <p:nvPicPr>
          <p:cNvPr id="62469" name="Picture 8" descr="H:\PFiles\MSOffice\Clipart\standard\stddir1\BD05032_.WMF">
            <a:hlinkHover r:id="" action="ppaction://noaction">
              <a:snd r:embed="rId3" name="YEAH_UND_JOHLEN.wav"/>
            </a:hlinkHover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29000" y="609600"/>
            <a:ext cx="1914525" cy="205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tandarddesign">
  <a:themeElements>
    <a:clrScheme name="Standard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Standard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tandard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andard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andard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andard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andard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andard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andard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792</Words>
  <Application>Microsoft Office PowerPoint</Application>
  <PresentationFormat>Předvádění na obrazovce (4:3)</PresentationFormat>
  <Paragraphs>312</Paragraphs>
  <Slides>60</Slides>
  <Notes>60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60</vt:i4>
      </vt:variant>
    </vt:vector>
  </HeadingPairs>
  <TitlesOfParts>
    <vt:vector size="61" baseType="lpstr">
      <vt:lpstr>Standarddesign</vt:lpstr>
      <vt:lpstr>Snímek 1</vt:lpstr>
      <vt:lpstr>Snímek 2</vt:lpstr>
      <vt:lpstr>Umíš se představit ?</vt:lpstr>
      <vt:lpstr>Ergänze. Doplňuj.</vt:lpstr>
      <vt:lpstr>Snímek 5</vt:lpstr>
      <vt:lpstr>Snímek 6</vt:lpstr>
      <vt:lpstr>Snímek 7</vt:lpstr>
      <vt:lpstr>Snímek 8</vt:lpstr>
      <vt:lpstr>Snímek 9</vt:lpstr>
      <vt:lpstr>Snímek 10</vt:lpstr>
      <vt:lpstr>Umíš položit správně otázku?</vt:lpstr>
      <vt:lpstr>Snímek 12</vt:lpstr>
      <vt:lpstr>Snímek 13</vt:lpstr>
      <vt:lpstr>Snímek 14</vt:lpstr>
      <vt:lpstr>Snímek 15</vt:lpstr>
      <vt:lpstr>Snímek 16</vt:lpstr>
      <vt:lpstr>Snímek 17</vt:lpstr>
      <vt:lpstr>W- Fragen</vt:lpstr>
      <vt:lpstr>Snímek 19</vt:lpstr>
      <vt:lpstr>Snímek 20</vt:lpstr>
      <vt:lpstr>Snímek 21</vt:lpstr>
      <vt:lpstr>Snímek 22</vt:lpstr>
      <vt:lpstr>Snímek 23</vt:lpstr>
      <vt:lpstr>Snímek 24</vt:lpstr>
      <vt:lpstr>Používáš  správně  Uhr  x  Stunde?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  <vt:lpstr>Snímek 39</vt:lpstr>
      <vt:lpstr>Snímek 40</vt:lpstr>
      <vt:lpstr>Snímek 41</vt:lpstr>
      <vt:lpstr>Uvědom si rozdíl:</vt:lpstr>
      <vt:lpstr>Snímek 43</vt:lpstr>
      <vt:lpstr>Snímek 44</vt:lpstr>
      <vt:lpstr>Snímek 45</vt:lpstr>
      <vt:lpstr>Snímek 46</vt:lpstr>
      <vt:lpstr>Snímek 47</vt:lpstr>
      <vt:lpstr>Snímek 48</vt:lpstr>
      <vt:lpstr>Snímek 49</vt:lpstr>
      <vt:lpstr>Snímek 50</vt:lpstr>
      <vt:lpstr>Snímek 51</vt:lpstr>
      <vt:lpstr>Pamatuj si spojení:</vt:lpstr>
      <vt:lpstr>Snímek 53</vt:lpstr>
      <vt:lpstr>Snímek 54</vt:lpstr>
      <vt:lpstr>Snímek 55</vt:lpstr>
      <vt:lpstr>Snímek 56</vt:lpstr>
      <vt:lpstr>Snímek 57</vt:lpstr>
      <vt:lpstr>Snímek 58</vt:lpstr>
      <vt:lpstr>Deine Antwort war leider falsch!</vt:lpstr>
      <vt:lpstr>Für heute hast du genug geübt!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2013-08-26T16:40:52Z</dcterms:created>
  <dcterms:modified xsi:type="dcterms:W3CDTF">2013-08-27T15:14:11Z</dcterms:modified>
</cp:coreProperties>
</file>