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28"/>
  </p:notesMasterIdLst>
  <p:handoutMasterIdLst>
    <p:handoutMasterId r:id="rId29"/>
  </p:handoutMasterIdLst>
  <p:sldIdLst>
    <p:sldId id="292" r:id="rId2"/>
    <p:sldId id="288" r:id="rId3"/>
    <p:sldId id="256" r:id="rId4"/>
    <p:sldId id="269" r:id="rId5"/>
    <p:sldId id="261" r:id="rId6"/>
    <p:sldId id="271" r:id="rId7"/>
    <p:sldId id="264" r:id="rId8"/>
    <p:sldId id="265" r:id="rId9"/>
    <p:sldId id="263" r:id="rId10"/>
    <p:sldId id="262" r:id="rId11"/>
    <p:sldId id="285" r:id="rId12"/>
    <p:sldId id="266" r:id="rId13"/>
    <p:sldId id="291" r:id="rId14"/>
    <p:sldId id="286" r:id="rId15"/>
    <p:sldId id="277" r:id="rId16"/>
    <p:sldId id="267" r:id="rId17"/>
    <p:sldId id="276" r:id="rId18"/>
    <p:sldId id="279" r:id="rId19"/>
    <p:sldId id="268" r:id="rId20"/>
    <p:sldId id="287" r:id="rId21"/>
    <p:sldId id="272" r:id="rId22"/>
    <p:sldId id="289" r:id="rId23"/>
    <p:sldId id="290" r:id="rId24"/>
    <p:sldId id="274" r:id="rId25"/>
    <p:sldId id="294" r:id="rId26"/>
    <p:sldId id="293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1918"/>
    <a:srgbClr val="D6F2F6"/>
    <a:srgbClr val="E4C4F2"/>
    <a:srgbClr val="9966FF"/>
    <a:srgbClr val="9578DE"/>
    <a:srgbClr val="660066"/>
    <a:srgbClr val="C402B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684" autoAdjust="0"/>
  </p:normalViewPr>
  <p:slideViewPr>
    <p:cSldViewPr>
      <p:cViewPr varScale="1">
        <p:scale>
          <a:sx n="75" d="100"/>
          <a:sy n="75" d="100"/>
        </p:scale>
        <p:origin x="-10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99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7" d="100"/>
          <a:sy n="57" d="100"/>
        </p:scale>
        <p:origin x="-1908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/>
            <a:t>VY_32_INOVACE_3B_12_</a:t>
          </a:r>
          <a:r>
            <a:rPr lang="cs-CZ" sz="2000" b="0" baseline="0" dirty="0" err="1" smtClean="0"/>
            <a:t>Prague</a:t>
          </a:r>
          <a:r>
            <a:rPr lang="cs-CZ" sz="2000" b="0" baseline="0" dirty="0" smtClean="0"/>
            <a:t> </a:t>
          </a:r>
          <a:r>
            <a:rPr lang="cs-CZ" sz="2000" b="0" baseline="0" dirty="0" err="1" smtClean="0"/>
            <a:t>history</a:t>
          </a:r>
          <a:r>
            <a:rPr lang="cs-CZ" sz="2000" b="0" baseline="0" dirty="0" smtClean="0"/>
            <a:t> I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srpen 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Ing. Naděžda </a:t>
          </a:r>
          <a:r>
            <a:rPr lang="cs-CZ" sz="2000" dirty="0" err="1" smtClean="0">
              <a:solidFill>
                <a:schemeClr val="tx1"/>
              </a:solidFill>
            </a:rPr>
            <a:t>Schánová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32B553-45F1-4B51-9A9D-97646F82B48A}" type="presOf" srcId="{BBE1F95E-D5AA-436D-B4F5-748C3834552C}" destId="{A5C228C9-6EC4-4821-934B-9E2EFBAB4497}" srcOrd="0" destOrd="0" presId="urn:microsoft.com/office/officeart/2005/8/layout/target3"/>
    <dgm:cxn modelId="{F263064B-178D-4861-A4F3-037BF3D74A49}" type="presOf" srcId="{CEBA0FA6-500F-48B5-B7A1-B51529BD38F2}" destId="{02176FA0-10E9-44DC-9A54-485A362F109B}" srcOrd="1" destOrd="0" presId="urn:microsoft.com/office/officeart/2005/8/layout/target3"/>
    <dgm:cxn modelId="{DC1494A5-867D-4070-9EA4-BF0C60E8D4CE}" type="presOf" srcId="{B651F6E3-6281-48DB-9319-2AEAFDAE7572}" destId="{619D679B-A015-4ECF-8348-D1034C574F40}" srcOrd="0" destOrd="0" presId="urn:microsoft.com/office/officeart/2005/8/layout/target3"/>
    <dgm:cxn modelId="{4ADD0722-2126-4927-B055-5FE326EDCCE4}" type="presOf" srcId="{757F3AB3-0718-4624-B441-E567A8F0AB56}" destId="{333A1088-737F-45CB-B68E-254E46348037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8CB1431C-6ABD-466C-A700-8A7390529372}" type="presOf" srcId="{D1B46980-6531-4606-95E6-44980827E919}" destId="{6140AFEC-043D-4C43-A2F9-D0F5331DF3A3}" srcOrd="0" destOrd="0" presId="urn:microsoft.com/office/officeart/2005/8/layout/target3"/>
    <dgm:cxn modelId="{158C28B7-2AD1-4E3C-B604-67400D1B8133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F2B070-FA13-4D84-8703-C902B432C1A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75257CFC-D1A1-4257-9D83-7F87D99E26F3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45030A-5404-4FA9-84E5-296E84EA3301}" type="presOf" srcId="{D1D4F407-5343-4D3F-B5B9-D407B03CAEB4}" destId="{D005CE8C-CC26-4C3E-AC11-E15060ECD759}" srcOrd="0" destOrd="0" presId="urn:microsoft.com/office/officeart/2005/8/layout/target3"/>
    <dgm:cxn modelId="{AF3146B2-CCEE-4970-AE8B-C2E38954A47D}" type="presOf" srcId="{D1D4F407-5343-4D3F-B5B9-D407B03CAEB4}" destId="{AED2198E-93D5-4001-81B4-73124B309672}" srcOrd="1" destOrd="0" presId="urn:microsoft.com/office/officeart/2005/8/layout/target3"/>
    <dgm:cxn modelId="{BB5A0028-D866-4FA7-BB90-79B8570586E6}" type="presOf" srcId="{D1B46980-6531-4606-95E6-44980827E919}" destId="{2BE915AB-18AA-4053-B92C-3BFC9ED204BB}" srcOrd="1" destOrd="0" presId="urn:microsoft.com/office/officeart/2005/8/layout/target3"/>
    <dgm:cxn modelId="{8608FA16-F97D-4CAF-962F-539F110EA64A}" type="presOf" srcId="{4C35D32F-0EAB-4CD7-82EE-45574DC2A586}" destId="{890E4F0B-2866-4A3F-A3C7-2A14B1797930}" srcOrd="1" destOrd="0" presId="urn:microsoft.com/office/officeart/2005/8/layout/target3"/>
    <dgm:cxn modelId="{2C70D421-B978-427A-BB44-3A3171E9372C}" type="presOf" srcId="{CEBA0FA6-500F-48B5-B7A1-B51529BD38F2}" destId="{CAD3E342-3400-4A52-8AAC-15B5BF88AABE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70D3ED6-47B2-455C-B6DA-5AE0BFF4EDF4}" type="presOf" srcId="{BBE1F95E-D5AA-436D-B4F5-748C3834552C}" destId="{B5AA812A-7391-47E3-B3BF-07AB9DC3D00C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8941403-74A5-4C11-8D68-5156545578EA}" type="presOf" srcId="{D8197B8C-B260-4A16-BDF4-0947B075E274}" destId="{25B08C86-7E15-44DC-BE7F-FFB55DD49D12}" srcOrd="0" destOrd="0" presId="urn:microsoft.com/office/officeart/2005/8/layout/target3"/>
    <dgm:cxn modelId="{23C3255F-38BB-4F5B-B1F2-BB939EFBF1A6}" type="presParOf" srcId="{333A1088-737F-45CB-B68E-254E46348037}" destId="{F5ABB229-8D3B-4694-996A-96F23CF14429}" srcOrd="0" destOrd="0" presId="urn:microsoft.com/office/officeart/2005/8/layout/target3"/>
    <dgm:cxn modelId="{2ABBC3FD-09D0-4947-A05F-3F5EEF77C70C}" type="presParOf" srcId="{333A1088-737F-45CB-B68E-254E46348037}" destId="{F41139FD-01EE-4571-8B17-4FB00FC51163}" srcOrd="1" destOrd="0" presId="urn:microsoft.com/office/officeart/2005/8/layout/target3"/>
    <dgm:cxn modelId="{92F1DA76-C2A4-48B6-B108-858B58CCFE55}" type="presParOf" srcId="{333A1088-737F-45CB-B68E-254E46348037}" destId="{D005CE8C-CC26-4C3E-AC11-E15060ECD759}" srcOrd="2" destOrd="0" presId="urn:microsoft.com/office/officeart/2005/8/layout/target3"/>
    <dgm:cxn modelId="{4530CD78-5154-4C85-BCD6-A89B162773CD}" type="presParOf" srcId="{333A1088-737F-45CB-B68E-254E46348037}" destId="{2C702D82-9B77-49B7-9568-BB8EB47C3372}" srcOrd="3" destOrd="0" presId="urn:microsoft.com/office/officeart/2005/8/layout/target3"/>
    <dgm:cxn modelId="{2B300B4A-409F-478A-83E4-0A5856802167}" type="presParOf" srcId="{333A1088-737F-45CB-B68E-254E46348037}" destId="{A52A0455-90FF-4808-ABD0-F02540D31D5A}" srcOrd="4" destOrd="0" presId="urn:microsoft.com/office/officeart/2005/8/layout/target3"/>
    <dgm:cxn modelId="{D1B894AA-F791-4E9D-AA91-330E3A9333DE}" type="presParOf" srcId="{333A1088-737F-45CB-B68E-254E46348037}" destId="{6140AFEC-043D-4C43-A2F9-D0F5331DF3A3}" srcOrd="5" destOrd="0" presId="urn:microsoft.com/office/officeart/2005/8/layout/target3"/>
    <dgm:cxn modelId="{6D09594F-1FD5-4056-95AB-BCABE57F4D80}" type="presParOf" srcId="{333A1088-737F-45CB-B68E-254E46348037}" destId="{9358AC05-5D7D-4327-9F80-1AD486AEA664}" srcOrd="6" destOrd="0" presId="urn:microsoft.com/office/officeart/2005/8/layout/target3"/>
    <dgm:cxn modelId="{05DAA392-9007-4DC8-BFF0-1DCA78D60822}" type="presParOf" srcId="{333A1088-737F-45CB-B68E-254E46348037}" destId="{313FC574-E1CD-4FB4-B054-0B805CE0447D}" srcOrd="7" destOrd="0" presId="urn:microsoft.com/office/officeart/2005/8/layout/target3"/>
    <dgm:cxn modelId="{32556E08-97AB-45AC-821B-4CEE6A629C17}" type="presParOf" srcId="{333A1088-737F-45CB-B68E-254E46348037}" destId="{619D679B-A015-4ECF-8348-D1034C574F40}" srcOrd="8" destOrd="0" presId="urn:microsoft.com/office/officeart/2005/8/layout/target3"/>
    <dgm:cxn modelId="{4DBFA3EE-5894-4D8E-ABC8-E618A7AB75D0}" type="presParOf" srcId="{333A1088-737F-45CB-B68E-254E46348037}" destId="{322283A8-4A27-4CDA-BAE3-F381106A9174}" srcOrd="9" destOrd="0" presId="urn:microsoft.com/office/officeart/2005/8/layout/target3"/>
    <dgm:cxn modelId="{DB76F217-BDFC-4FFE-9161-E9BE198FD6C2}" type="presParOf" srcId="{333A1088-737F-45CB-B68E-254E46348037}" destId="{FFC9F71D-1B4F-4AD9-A4A6-86ADEFC8AF5C}" srcOrd="10" destOrd="0" presId="urn:microsoft.com/office/officeart/2005/8/layout/target3"/>
    <dgm:cxn modelId="{5A1A00F9-7831-48C4-89F9-6EF2717CB0D5}" type="presParOf" srcId="{333A1088-737F-45CB-B68E-254E46348037}" destId="{25B08C86-7E15-44DC-BE7F-FFB55DD49D12}" srcOrd="11" destOrd="0" presId="urn:microsoft.com/office/officeart/2005/8/layout/target3"/>
    <dgm:cxn modelId="{BC11597F-7EB5-4556-88A3-38FFB3E43BE1}" type="presParOf" srcId="{333A1088-737F-45CB-B68E-254E46348037}" destId="{76644BE8-9D7C-4C09-B250-3D10AF48CBB7}" srcOrd="12" destOrd="0" presId="urn:microsoft.com/office/officeart/2005/8/layout/target3"/>
    <dgm:cxn modelId="{DC19438F-CC93-45D7-AC44-77330F47495C}" type="presParOf" srcId="{333A1088-737F-45CB-B68E-254E46348037}" destId="{EE85B701-7295-41C0-BA7A-34D3756A2AE6}" srcOrd="13" destOrd="0" presId="urn:microsoft.com/office/officeart/2005/8/layout/target3"/>
    <dgm:cxn modelId="{4E6C6A5C-3C6B-4BEE-BF56-2D47BAE619F0}" type="presParOf" srcId="{333A1088-737F-45CB-B68E-254E46348037}" destId="{8BEBB6EC-1DAA-4CAC-8A25-BC0FCBD5DBD5}" srcOrd="14" destOrd="0" presId="urn:microsoft.com/office/officeart/2005/8/layout/target3"/>
    <dgm:cxn modelId="{09904AB1-F799-4861-9612-A67E6DFBC9FD}" type="presParOf" srcId="{333A1088-737F-45CB-B68E-254E46348037}" destId="{5955ED15-90AA-4F08-A8A5-1ED70581E58B}" srcOrd="15" destOrd="0" presId="urn:microsoft.com/office/officeart/2005/8/layout/target3"/>
    <dgm:cxn modelId="{1FBB6811-453A-4E3E-A2A4-762A7ADD525C}" type="presParOf" srcId="{333A1088-737F-45CB-B68E-254E46348037}" destId="{26528689-9DF4-4685-8F23-BABDBD774F07}" srcOrd="16" destOrd="0" presId="urn:microsoft.com/office/officeart/2005/8/layout/target3"/>
    <dgm:cxn modelId="{B64B2D61-E61D-4D42-84D2-0814ABF989F7}" type="presParOf" srcId="{333A1088-737F-45CB-B68E-254E46348037}" destId="{CAD3E342-3400-4A52-8AAC-15B5BF88AABE}" srcOrd="17" destOrd="0" presId="urn:microsoft.com/office/officeart/2005/8/layout/target3"/>
    <dgm:cxn modelId="{D8899D94-42C5-460F-9DE3-0E51D1AC88A9}" type="presParOf" srcId="{333A1088-737F-45CB-B68E-254E46348037}" destId="{486F9B35-3F77-4B86-95AC-C956F2B86E44}" srcOrd="18" destOrd="0" presId="urn:microsoft.com/office/officeart/2005/8/layout/target3"/>
    <dgm:cxn modelId="{6B2545EB-EBCB-4D11-B694-2E63C5CFF1A1}" type="presParOf" srcId="{333A1088-737F-45CB-B68E-254E46348037}" destId="{FE72208B-B9B5-47BF-B463-2DC6D6185814}" srcOrd="19" destOrd="0" presId="urn:microsoft.com/office/officeart/2005/8/layout/target3"/>
    <dgm:cxn modelId="{67F5E89B-8F5E-4A34-A73B-A7DAFE2E2B72}" type="presParOf" srcId="{333A1088-737F-45CB-B68E-254E46348037}" destId="{A5C228C9-6EC4-4821-934B-9E2EFBAB4497}" srcOrd="20" destOrd="0" presId="urn:microsoft.com/office/officeart/2005/8/layout/target3"/>
    <dgm:cxn modelId="{F0E527B2-1A53-4CE9-98DE-909894CCF455}" type="presParOf" srcId="{333A1088-737F-45CB-B68E-254E46348037}" destId="{AED2198E-93D5-4001-81B4-73124B309672}" srcOrd="21" destOrd="0" presId="urn:microsoft.com/office/officeart/2005/8/layout/target3"/>
    <dgm:cxn modelId="{31AC0805-0D42-4C43-9C4E-35145C50CBC5}" type="presParOf" srcId="{333A1088-737F-45CB-B68E-254E46348037}" destId="{2BE915AB-18AA-4053-B92C-3BFC9ED204BB}" srcOrd="22" destOrd="0" presId="urn:microsoft.com/office/officeart/2005/8/layout/target3"/>
    <dgm:cxn modelId="{7A51BA7C-E953-43A0-8037-87C81F0A358E}" type="presParOf" srcId="{333A1088-737F-45CB-B68E-254E46348037}" destId="{6BB5E863-4638-4E1D-BFDE-399D028AC4ED}" srcOrd="23" destOrd="0" presId="urn:microsoft.com/office/officeart/2005/8/layout/target3"/>
    <dgm:cxn modelId="{E0B53667-FF93-4CE2-9C9B-EC10F53D3072}" type="presParOf" srcId="{333A1088-737F-45CB-B68E-254E46348037}" destId="{5A5FFA88-C948-4069-8E93-59FA12366E83}" srcOrd="24" destOrd="0" presId="urn:microsoft.com/office/officeart/2005/8/layout/target3"/>
    <dgm:cxn modelId="{97F6E59B-BE6C-4661-A687-BA0524A94CD9}" type="presParOf" srcId="{333A1088-737F-45CB-B68E-254E46348037}" destId="{890E4F0B-2866-4A3F-A3C7-2A14B1797930}" srcOrd="25" destOrd="0" presId="urn:microsoft.com/office/officeart/2005/8/layout/target3"/>
    <dgm:cxn modelId="{72ACACC1-B437-4587-A166-7F59847AA224}" type="presParOf" srcId="{333A1088-737F-45CB-B68E-254E46348037}" destId="{02176FA0-10E9-44DC-9A54-485A362F109B}" srcOrd="26" destOrd="0" presId="urn:microsoft.com/office/officeart/2005/8/layout/target3"/>
    <dgm:cxn modelId="{1CE9FA88-4A9B-4708-855A-8A7C667A9247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dirty="0" smtClean="0"/>
            <a:t>VY_32_INOVACE_3B_12_</a:t>
          </a:r>
          <a:r>
            <a:rPr lang="cs-CZ" sz="2000" b="0" kern="1200" baseline="0" dirty="0" err="1" smtClean="0"/>
            <a:t>Prague</a:t>
          </a:r>
          <a:r>
            <a:rPr lang="cs-CZ" sz="2000" b="0" kern="1200" baseline="0" dirty="0" smtClean="0"/>
            <a:t> </a:t>
          </a:r>
          <a:r>
            <a:rPr lang="cs-CZ" sz="2000" b="0" kern="1200" baseline="0" dirty="0" err="1" smtClean="0"/>
            <a:t>history</a:t>
          </a:r>
          <a:r>
            <a:rPr lang="cs-CZ" sz="2000" b="0" kern="1200" baseline="0" dirty="0" smtClean="0"/>
            <a:t> I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srpen 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Ing. Naděžda </a:t>
          </a:r>
          <a:r>
            <a:rPr lang="cs-CZ" sz="2000" kern="1200" dirty="0" err="1" smtClean="0">
              <a:solidFill>
                <a:schemeClr val="tx1"/>
              </a:solidFill>
            </a:rPr>
            <a:t>Schánová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7C7E25-464D-43BA-B108-7E72E3DC019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3889B0-1A0B-4ADD-961C-9886DC58EB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450277-E95D-4F0F-BA52-575EC704CF98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32B92D-6FD9-4A9F-9885-FBE59F655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32B92D-6FD9-4A9F-9885-FBE59F655BE2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32B92D-6FD9-4A9F-9885-FBE59F655BE2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6/6f/Slovane_v_pravlasti_81x61m.jp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6/%D0%9F%D0%BE%D1%80%D1%82%D1%80%D0%B5%D1%82_%D0%9B%D0%B8%D0%B1%D1%83%D1%88%D0%B5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Praha_Strahovsky_klaster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Charles_IV-John_Ocko_votive_picture-fragment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6/65/Kazani_mistra_jana_husa_v_kapli_betlemske_81x61m.jpg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hmp.cz/image/image_gallery?img_id=5228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5" descr="GYMLOVO_logo BRV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400" dirty="0" smtClean="0"/>
              <a:t>	„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Prague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history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I“ –   se snaží postihnout hlavní historické okolnosti proměny města od jeho vzniku  do husitských válek. Prezentace je určena zejména žákům septimy, oktávy, třetích a čtvrtých ročníků gymnázia jako materiál k  přípravě na maturitní zkoušku z anglického jazyka. K procvičení slovní zásoby  a rekapitulaci historických skutečností slouží cvičení typu „multiple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choice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“. Kliknutím na jednu možnou variantu ze tří se žákovi  potvrdí správná volba, nebo zmizí políčko s volbou chybnou se zvukovým doprovodem (tj. klikneme (příp.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dvouklik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 na  text purpurové barvy).Další procvičení slovní zásoby se děje formou větného překladu. České věty žák přeloží a napíše v angličtině na interaktivní tabuli, ostatní mohou do svých poznámkových bloků. Možno procvičovat pouze ústně. Nabídka překladu se zobrazí po jednom kliknutí kamkoli na snímek.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Na tuto prezentaci bude navazovat prezentace „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Prague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history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II“ -   a ta naváže na období husitského hnutí a bude dokumentovat další rozvoj města do současnosti.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 txBox="1">
            <a:spLocks noGrp="1"/>
          </p:cNvSpPr>
          <p:nvPr>
            <p:ph type="title"/>
          </p:nvPr>
        </p:nvSpPr>
        <p:spPr>
          <a:xfrm>
            <a:off x="539552" y="2636912"/>
            <a:ext cx="8156575" cy="1085850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threePt" dir="t"/>
            </a:scene3d>
            <a:sp3d extrusionH="57150">
              <a:bevelT w="57150" h="38100" prst="artDeco"/>
              <a:bevelB w="69850" h="69850" prst="divot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Book Antiqua" pitchFamily="18" charset="0"/>
              </a:rPr>
              <a:t>P R A G U E</a:t>
            </a:r>
            <a:r>
              <a:rPr lang="cs-CZ" sz="8000" b="1" dirty="0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/>
            </a:r>
            <a:br>
              <a:rPr lang="cs-CZ" sz="8000" b="1" dirty="0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</a:br>
            <a:r>
              <a:rPr lang="cs-CZ" sz="2800" b="1" dirty="0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800" b="1" dirty="0" err="1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history</a:t>
            </a:r>
            <a:r>
              <a:rPr lang="cs-CZ" sz="2800" b="1" dirty="0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 I </a:t>
            </a:r>
            <a:br>
              <a:rPr lang="cs-CZ" sz="2800" b="1" dirty="0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</a:br>
            <a:r>
              <a:rPr lang="cs-CZ" sz="2800" b="1" dirty="0" err="1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from</a:t>
            </a:r>
            <a:r>
              <a:rPr lang="cs-CZ" sz="2800" b="1" dirty="0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800" b="1" dirty="0" err="1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its</a:t>
            </a:r>
            <a:r>
              <a:rPr lang="cs-CZ" sz="2800" b="1" dirty="0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800" b="1" dirty="0" err="1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foundation</a:t>
            </a:r>
            <a:r>
              <a:rPr lang="cs-CZ" sz="2800" b="1" dirty="0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 to  </a:t>
            </a:r>
            <a:r>
              <a:rPr lang="cs-CZ" sz="2800" b="1" dirty="0" err="1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Hussite</a:t>
            </a:r>
            <a:r>
              <a:rPr lang="cs-CZ" sz="2800" b="1" dirty="0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800" b="1" dirty="0" err="1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movement</a:t>
            </a:r>
            <a:r>
              <a:rPr lang="cs-CZ" sz="2800" b="1" dirty="0" smtClean="0">
                <a:ln>
                  <a:solidFill>
                    <a:schemeClr val="accent2"/>
                  </a:solidFill>
                </a:ln>
                <a:solidFill>
                  <a:srgbClr val="C00000"/>
                </a:solidFill>
                <a:latin typeface="Book Antiqua" pitchFamily="18" charset="0"/>
              </a:rPr>
              <a:t> </a:t>
            </a:r>
            <a:endParaRPr kumimoji="0" lang="cs-CZ" sz="2800" b="1" i="0" u="none" strike="noStrike" kern="1200" cap="none" spc="0" normalizeH="0" baseline="0" noProof="0" dirty="0" smtClean="0">
              <a:ln>
                <a:solidFill>
                  <a:schemeClr val="accent2"/>
                </a:solidFill>
              </a:ln>
              <a:solidFill>
                <a:srgbClr val="C00000"/>
              </a:solidFill>
              <a:effectLst/>
              <a:uLnTx/>
              <a:uFillTx/>
              <a:latin typeface="Book Antiqu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8779" y="404664"/>
            <a:ext cx="5723042" cy="95410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 algn="ctr"/>
            <a:r>
              <a:rPr lang="cs-CZ" sz="2800" b="1" dirty="0" err="1" smtClean="0">
                <a:solidFill>
                  <a:srgbClr val="C00000"/>
                </a:solidFill>
                <a:latin typeface="Book Antiqua" pitchFamily="18" charset="0"/>
              </a:rPr>
              <a:t>The</a:t>
            </a:r>
            <a:r>
              <a:rPr lang="cs-CZ" sz="28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Book Antiqua" pitchFamily="18" charset="0"/>
              </a:rPr>
              <a:t>capital</a:t>
            </a:r>
            <a:r>
              <a:rPr lang="cs-CZ" sz="28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Book Antiqua" pitchFamily="18" charset="0"/>
              </a:rPr>
              <a:t>of</a:t>
            </a:r>
            <a:r>
              <a:rPr lang="cs-CZ" sz="28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Book Antiqua" pitchFamily="18" charset="0"/>
              </a:rPr>
              <a:t>the</a:t>
            </a:r>
            <a:r>
              <a:rPr lang="cs-CZ" sz="28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Book Antiqua" pitchFamily="18" charset="0"/>
              </a:rPr>
              <a:t>Czech</a:t>
            </a:r>
            <a:r>
              <a:rPr lang="cs-CZ" sz="28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Book Antiqua" pitchFamily="18" charset="0"/>
              </a:rPr>
              <a:t>Republic</a:t>
            </a:r>
            <a:endParaRPr lang="cs-CZ" sz="2800" b="1" dirty="0" smtClean="0">
              <a:solidFill>
                <a:srgbClr val="C00000"/>
              </a:solidFill>
              <a:latin typeface="Book Antiqua" pitchFamily="18" charset="0"/>
            </a:endParaRPr>
          </a:p>
          <a:p>
            <a:pPr algn="r"/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653136"/>
            <a:ext cx="7968848" cy="83099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 algn="just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		</a:t>
            </a:r>
            <a:r>
              <a:rPr lang="cs-CZ" sz="2400" b="1" dirty="0" err="1" smtClean="0">
                <a:solidFill>
                  <a:srgbClr val="C00000"/>
                </a:solidFill>
                <a:latin typeface="Book Antiqua" pitchFamily="18" charset="0"/>
              </a:rPr>
              <a:t>Prague</a:t>
            </a:r>
            <a:r>
              <a:rPr lang="cs-CZ" sz="24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Book Antiqua" pitchFamily="18" charset="0"/>
              </a:rPr>
              <a:t>historical</a:t>
            </a:r>
            <a:r>
              <a:rPr lang="cs-CZ" sz="2400" b="1" dirty="0" smtClean="0">
                <a:solidFill>
                  <a:srgbClr val="C00000"/>
                </a:solidFill>
                <a:latin typeface="Book Antiqua" pitchFamily="18" charset="0"/>
              </a:rPr>
              <a:t> centre</a:t>
            </a:r>
          </a:p>
          <a:p>
            <a:pPr algn="just"/>
            <a:r>
              <a:rPr lang="cs-CZ" sz="24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Book Antiqua" pitchFamily="18" charset="0"/>
              </a:rPr>
              <a:t>since</a:t>
            </a:r>
            <a:r>
              <a:rPr lang="cs-CZ" sz="2400" b="1" dirty="0" smtClean="0">
                <a:solidFill>
                  <a:srgbClr val="C00000"/>
                </a:solidFill>
                <a:latin typeface="Book Antiqua" pitchFamily="18" charset="0"/>
              </a:rPr>
              <a:t>  1992 in </a:t>
            </a:r>
            <a:r>
              <a:rPr lang="cs-CZ" sz="2400" b="1" dirty="0" err="1" smtClean="0">
                <a:solidFill>
                  <a:srgbClr val="C00000"/>
                </a:solidFill>
                <a:latin typeface="Book Antiqua" pitchFamily="18" charset="0"/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  <a:latin typeface="Book Antiqua" pitchFamily="18" charset="0"/>
              </a:rPr>
              <a:t> UNESCO </a:t>
            </a:r>
            <a:r>
              <a:rPr lang="cs-CZ" sz="2400" b="1" dirty="0" err="1" smtClean="0">
                <a:solidFill>
                  <a:srgbClr val="C00000"/>
                </a:solidFill>
                <a:latin typeface="Book Antiqua" pitchFamily="18" charset="0"/>
              </a:rPr>
              <a:t>world</a:t>
            </a:r>
            <a:r>
              <a:rPr lang="cs-CZ" sz="24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Book Antiqua" pitchFamily="18" charset="0"/>
              </a:rPr>
              <a:t>cultural</a:t>
            </a:r>
            <a:r>
              <a:rPr lang="cs-CZ" sz="24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Book Antiqua" pitchFamily="18" charset="0"/>
              </a:rPr>
              <a:t>heritage</a:t>
            </a:r>
            <a:r>
              <a:rPr lang="cs-CZ" sz="2400" b="1" dirty="0" smtClean="0">
                <a:solidFill>
                  <a:srgbClr val="C00000"/>
                </a:solidFill>
                <a:latin typeface="Book Antiqua" pitchFamily="18" charset="0"/>
              </a:rPr>
              <a:t> list </a:t>
            </a:r>
            <a:endParaRPr lang="cs-CZ" sz="2400" b="1" dirty="0">
              <a:solidFill>
                <a:srgbClr val="C00000"/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0"/>
            <a:ext cx="78115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b="1" dirty="0" smtClean="0">
                <a:latin typeface="Book Antiqua" pitchFamily="18" charset="0"/>
              </a:rPr>
              <a:t>Slavs</a:t>
            </a:r>
            <a:r>
              <a:rPr lang="en-US" sz="2400" dirty="0" smtClean="0">
                <a:latin typeface="Book Antiqua" pitchFamily="18" charset="0"/>
              </a:rPr>
              <a:t> in their Original Homeland</a:t>
            </a:r>
            <a:r>
              <a:rPr lang="cs-CZ" sz="2400" dirty="0" smtClean="0">
                <a:latin typeface="Book Antiqua" pitchFamily="18" charset="0"/>
              </a:rPr>
              <a:t>- </a:t>
            </a:r>
            <a:r>
              <a:rPr lang="cs-CZ" sz="2400" dirty="0" err="1" smtClean="0">
                <a:latin typeface="Book Antiqua" pitchFamily="18" charset="0"/>
              </a:rPr>
              <a:t>the</a:t>
            </a:r>
            <a:r>
              <a:rPr lang="cs-CZ" sz="2400" dirty="0" smtClean="0">
                <a:latin typeface="Book Antiqua" pitchFamily="18" charset="0"/>
              </a:rPr>
              <a:t> </a:t>
            </a:r>
            <a:r>
              <a:rPr lang="cs-CZ" sz="2400" dirty="0" err="1" smtClean="0">
                <a:latin typeface="Book Antiqua" pitchFamily="18" charset="0"/>
              </a:rPr>
              <a:t>painting</a:t>
            </a:r>
            <a:r>
              <a:rPr lang="cs-CZ" sz="2400" dirty="0" smtClean="0">
                <a:latin typeface="Book Antiqua" pitchFamily="18" charset="0"/>
              </a:rPr>
              <a:t> </a:t>
            </a:r>
            <a:r>
              <a:rPr lang="cs-CZ" sz="2400" dirty="0" err="1" smtClean="0">
                <a:latin typeface="Book Antiqua" pitchFamily="18" charset="0"/>
              </a:rPr>
              <a:t>from</a:t>
            </a:r>
            <a:r>
              <a:rPr lang="cs-CZ" sz="2400" dirty="0" smtClean="0">
                <a:latin typeface="Book Antiqua" pitchFamily="18" charset="0"/>
              </a:rPr>
              <a:t> </a:t>
            </a:r>
          </a:p>
          <a:p>
            <a:pPr algn="just"/>
            <a:r>
              <a:rPr lang="cs-CZ" sz="2400" dirty="0" smtClean="0">
                <a:latin typeface="Book Antiqua" pitchFamily="18" charset="0"/>
              </a:rPr>
              <a:t>T</a:t>
            </a:r>
            <a:r>
              <a:rPr lang="en-US" sz="2400" dirty="0" smtClean="0">
                <a:latin typeface="Book Antiqua" pitchFamily="18" charset="0"/>
              </a:rPr>
              <a:t>he </a:t>
            </a:r>
            <a:r>
              <a:rPr lang="en-US" sz="2400" b="1" dirty="0" smtClean="0">
                <a:latin typeface="Book Antiqua" pitchFamily="18" charset="0"/>
              </a:rPr>
              <a:t>Slav Epic</a:t>
            </a:r>
            <a:r>
              <a:rPr lang="cs-CZ" sz="2400" b="1" dirty="0" smtClean="0">
                <a:latin typeface="Book Antiqua" pitchFamily="18" charset="0"/>
              </a:rPr>
              <a:t> </a:t>
            </a:r>
            <a:r>
              <a:rPr lang="en-US" sz="2400" dirty="0" smtClean="0">
                <a:latin typeface="Book Antiqua" pitchFamily="18" charset="0"/>
              </a:rPr>
              <a:t>(in </a:t>
            </a:r>
            <a:r>
              <a:rPr lang="cs-CZ" sz="2400" dirty="0" err="1" smtClean="0">
                <a:latin typeface="Book Antiqua" pitchFamily="18" charset="0"/>
              </a:rPr>
              <a:t>Czech</a:t>
            </a:r>
            <a:r>
              <a:rPr lang="en-US" sz="2400" dirty="0" smtClean="0">
                <a:latin typeface="Book Antiqua" pitchFamily="18" charset="0"/>
              </a:rPr>
              <a:t>: </a:t>
            </a:r>
            <a:r>
              <a:rPr lang="en-US" sz="2400" b="1" dirty="0" err="1" smtClean="0">
                <a:latin typeface="Book Antiqua" pitchFamily="18" charset="0"/>
              </a:rPr>
              <a:t>Slovanská</a:t>
            </a:r>
            <a:r>
              <a:rPr lang="en-US" sz="2400" b="1" dirty="0" smtClean="0">
                <a:latin typeface="Book Antiqua" pitchFamily="18" charset="0"/>
              </a:rPr>
              <a:t> </a:t>
            </a:r>
            <a:r>
              <a:rPr lang="en-US" sz="2400" b="1" dirty="0" err="1" smtClean="0">
                <a:latin typeface="Book Antiqua" pitchFamily="18" charset="0"/>
              </a:rPr>
              <a:t>epopej</a:t>
            </a:r>
            <a:r>
              <a:rPr lang="en-US" sz="2400" dirty="0" smtClean="0">
                <a:latin typeface="Book Antiqua" pitchFamily="18" charset="0"/>
              </a:rPr>
              <a:t>)  painted by</a:t>
            </a:r>
            <a:r>
              <a:rPr lang="cs-CZ" sz="2400" dirty="0" smtClean="0">
                <a:latin typeface="Book Antiqua" pitchFamily="18" charset="0"/>
              </a:rPr>
              <a:t> </a:t>
            </a:r>
            <a:r>
              <a:rPr lang="cs-CZ" sz="2400" dirty="0" err="1" smtClean="0">
                <a:latin typeface="Book Antiqua" pitchFamily="18" charset="0"/>
              </a:rPr>
              <a:t>Czech</a:t>
            </a:r>
            <a:r>
              <a:rPr lang="cs-CZ" sz="2400" dirty="0" smtClean="0">
                <a:latin typeface="Book Antiqua" pitchFamily="18" charset="0"/>
              </a:rPr>
              <a:t> </a:t>
            </a:r>
            <a:r>
              <a:rPr lang="cs-CZ" sz="2400" b="1" dirty="0" err="1" smtClean="0">
                <a:latin typeface="Book Antiqua" pitchFamily="18" charset="0"/>
              </a:rPr>
              <a:t>Art</a:t>
            </a:r>
            <a:r>
              <a:rPr lang="cs-CZ" sz="2400" b="1" dirty="0" smtClean="0">
                <a:latin typeface="Book Antiqua" pitchFamily="18" charset="0"/>
              </a:rPr>
              <a:t> </a:t>
            </a:r>
            <a:r>
              <a:rPr lang="cs-CZ" sz="2400" b="1" dirty="0" err="1" smtClean="0">
                <a:latin typeface="Book Antiqua" pitchFamily="18" charset="0"/>
              </a:rPr>
              <a:t>Nouveau</a:t>
            </a:r>
            <a:r>
              <a:rPr lang="cs-CZ" sz="2400" b="1" dirty="0" smtClean="0">
                <a:latin typeface="Book Antiqua" pitchFamily="18" charset="0"/>
              </a:rPr>
              <a:t> </a:t>
            </a:r>
            <a:r>
              <a:rPr lang="en-US" sz="2400" dirty="0" smtClean="0">
                <a:latin typeface="Book Antiqua" pitchFamily="18" charset="0"/>
              </a:rPr>
              <a:t>painter</a:t>
            </a:r>
            <a:r>
              <a:rPr lang="cs-CZ" sz="2400" dirty="0" smtClean="0">
                <a:latin typeface="Book Antiqua" pitchFamily="18" charset="0"/>
              </a:rPr>
              <a:t> </a:t>
            </a:r>
            <a:r>
              <a:rPr lang="cs-CZ" sz="2400" b="1" dirty="0" smtClean="0">
                <a:latin typeface="Book Antiqua" pitchFamily="18" charset="0"/>
              </a:rPr>
              <a:t>Alfons Mucha</a:t>
            </a:r>
            <a:r>
              <a:rPr lang="en-US" sz="2400" dirty="0" smtClean="0">
                <a:latin typeface="Book Antiqua" pitchFamily="18" charset="0"/>
              </a:rPr>
              <a:t> between 1910 and 1928. </a:t>
            </a:r>
            <a:endParaRPr lang="cs-CZ" sz="2400" dirty="0">
              <a:latin typeface="Book Antiqua" pitchFamily="18" charset="0"/>
            </a:endParaRPr>
          </a:p>
        </p:txBody>
      </p:sp>
      <p:pic>
        <p:nvPicPr>
          <p:cNvPr id="24578" name="Picture 2" descr="Soubor:Slovane v pravlasti 81x61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556792"/>
            <a:ext cx="7056783" cy="50720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740352" y="119675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08040" cy="575542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Book Antiqua" pitchFamily="18" charset="0"/>
              </a:rPr>
              <a:t>HISTORY  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6th century - 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the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Slavs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came to the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Vltava valley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A legend</a:t>
            </a:r>
            <a:r>
              <a:rPr lang="en-GB" sz="2400" b="1" dirty="0" smtClean="0">
                <a:solidFill>
                  <a:srgbClr val="660066"/>
                </a:solidFill>
                <a:latin typeface="Book Antiqua" pitchFamily="18" charset="0"/>
              </a:rPr>
              <a:t> </a:t>
            </a:r>
            <a:r>
              <a:rPr lang="en-GB" sz="2400" dirty="0" smtClean="0">
                <a:solidFill>
                  <a:srgbClr val="660066"/>
                </a:solidFill>
                <a:latin typeface="Book Antiqua" pitchFamily="18" charset="0"/>
              </a:rPr>
              <a:t>connects the foundation of </a:t>
            </a:r>
            <a:r>
              <a:rPr lang="en-GB" sz="2400" b="1" dirty="0" smtClean="0">
                <a:solidFill>
                  <a:srgbClr val="660066"/>
                </a:solidFill>
                <a:latin typeface="Book Antiqua" pitchFamily="18" charset="0"/>
              </a:rPr>
              <a:t>PRAGUE </a:t>
            </a:r>
            <a:r>
              <a:rPr lang="en-GB" sz="2400" dirty="0" smtClean="0">
                <a:solidFill>
                  <a:srgbClr val="660066"/>
                </a:solidFill>
                <a:latin typeface="Book Antiqua" pitchFamily="18" charset="0"/>
              </a:rPr>
              <a:t>with Princess </a:t>
            </a:r>
            <a:r>
              <a:rPr lang="en-GB" sz="2400" b="1" dirty="0" smtClean="0">
                <a:solidFill>
                  <a:srgbClr val="660066"/>
                </a:solidFill>
                <a:latin typeface="Book Antiqua" pitchFamily="18" charset="0"/>
              </a:rPr>
              <a:t>LIBUŠE </a:t>
            </a:r>
            <a:r>
              <a:rPr lang="en-GB" sz="2400" dirty="0" smtClean="0">
                <a:solidFill>
                  <a:srgbClr val="660066"/>
                </a:solidFill>
                <a:latin typeface="Book Antiqua" pitchFamily="18" charset="0"/>
              </a:rPr>
              <a:t>of </a:t>
            </a:r>
            <a:r>
              <a:rPr lang="en-GB" sz="2400" b="1" dirty="0" err="1" smtClean="0">
                <a:solidFill>
                  <a:srgbClr val="660066"/>
                </a:solidFill>
                <a:latin typeface="Book Antiqua" pitchFamily="18" charset="0"/>
              </a:rPr>
              <a:t>Přemyslid</a:t>
            </a:r>
            <a:r>
              <a:rPr lang="en-GB" sz="2400" b="1" dirty="0" smtClean="0">
                <a:solidFill>
                  <a:srgbClr val="660066"/>
                </a:solidFill>
                <a:latin typeface="Book Antiqua" pitchFamily="18" charset="0"/>
              </a:rPr>
              <a:t> </a:t>
            </a:r>
            <a:r>
              <a:rPr lang="en-GB" sz="2400" dirty="0" smtClean="0">
                <a:solidFill>
                  <a:srgbClr val="660066"/>
                </a:solidFill>
                <a:latin typeface="Book Antiqua" pitchFamily="18" charset="0"/>
              </a:rPr>
              <a:t>dynasty/family </a:t>
            </a:r>
          </a:p>
          <a:p>
            <a:r>
              <a:rPr lang="en-GB" sz="2400" dirty="0" smtClean="0">
                <a:solidFill>
                  <a:srgbClr val="660066"/>
                </a:solidFill>
                <a:latin typeface="Book Antiqua" pitchFamily="18" charset="0"/>
              </a:rPr>
              <a:t>who</a:t>
            </a:r>
            <a:r>
              <a:rPr lang="en-GB" sz="2400" b="1" dirty="0" smtClean="0">
                <a:solidFill>
                  <a:srgbClr val="660066"/>
                </a:solidFill>
                <a:latin typeface="Book Antiqua" pitchFamily="18" charset="0"/>
              </a:rPr>
              <a:t> </a:t>
            </a:r>
            <a:r>
              <a:rPr lang="en-GB" sz="2400" dirty="0" smtClean="0">
                <a:solidFill>
                  <a:srgbClr val="660066"/>
                </a:solidFill>
                <a:latin typeface="Book Antiqua" pitchFamily="18" charset="0"/>
              </a:rPr>
              <a:t>prophesied the future of </a:t>
            </a:r>
            <a:r>
              <a:rPr lang="en-GB" sz="2400" b="1" dirty="0" smtClean="0">
                <a:solidFill>
                  <a:srgbClr val="660066"/>
                </a:solidFill>
                <a:latin typeface="Book Antiqua" pitchFamily="18" charset="0"/>
              </a:rPr>
              <a:t>Prague: </a:t>
            </a:r>
          </a:p>
          <a:p>
            <a:r>
              <a:rPr lang="en-GB" sz="2800" b="1" dirty="0" smtClean="0">
                <a:solidFill>
                  <a:srgbClr val="660066"/>
                </a:solidFill>
                <a:latin typeface="Book Antiqua" pitchFamily="18" charset="0"/>
              </a:rPr>
              <a:t>“</a:t>
            </a:r>
            <a:r>
              <a:rPr lang="en-GB" sz="2400" b="1" dirty="0" smtClean="0">
                <a:solidFill>
                  <a:srgbClr val="660066"/>
                </a:solidFill>
                <a:latin typeface="Book Antiqua" pitchFamily="18" charset="0"/>
              </a:rPr>
              <a:t>I can see a city whose glory will touch the stars</a:t>
            </a:r>
            <a:r>
              <a:rPr lang="en-GB" sz="2800" b="1" dirty="0" smtClean="0">
                <a:solidFill>
                  <a:srgbClr val="660066"/>
                </a:solidFill>
                <a:latin typeface="Book Antiqua" pitchFamily="18" charset="0"/>
              </a:rPr>
              <a:t>“</a:t>
            </a:r>
            <a:endParaRPr lang="en-GB" sz="2800" b="1" dirty="0" smtClean="0">
              <a:solidFill>
                <a:srgbClr val="C00000"/>
              </a:solidFill>
              <a:latin typeface="Book Antiqua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9th century -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the first Czech Prince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</a:rPr>
              <a:t>Bořivoj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(baptised by Methodius) founded a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castle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on the hill on the left bank of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the river Vltava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and it became the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seat of princes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of the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</a:rPr>
              <a:t>Přemyslid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family 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10th century –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</a:rPr>
              <a:t>Vyšehrad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was built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(temporarily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also the seat of princes of the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</a:rPr>
              <a:t>Přemyslid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family)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965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–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first written evidence of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Jewish settlements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in Prague </a:t>
            </a:r>
          </a:p>
          <a:p>
            <a:pPr>
              <a:buFont typeface="Wingdings" pitchFamily="2" charset="2"/>
              <a:buChar char="v"/>
            </a:pPr>
            <a:r>
              <a:rPr lang="en-GB" sz="2400" b="1" i="1" dirty="0" smtClean="0">
                <a:solidFill>
                  <a:srgbClr val="C00000"/>
                </a:solidFill>
                <a:latin typeface="Book Antiqua" pitchFamily="18" charset="0"/>
              </a:rPr>
              <a:t>973 –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the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bishopric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was founded in Prague </a:t>
            </a:r>
            <a:endParaRPr lang="en-GB" sz="2400" dirty="0">
              <a:solidFill>
                <a:srgbClr val="C00000"/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 descr="data:image/jpeg;base64,/9j/4AAQSkZJRgABAQAAAQABAAD/2wCEAAkGBxQTEhUUExQWFRQXGRwbGBgYGBggGBgaHR0XHhsaGhoYHCggHRolHBcXITEiJSkrLi4uFx8zODMsNygtLisBCgoKDg0OGxAQGywkHyQsLCwsLCwsLCwsLCwsLCwsLCwsLCwsLCwsLCwsLCwsLCwsLCwsLCwsLCwsLCwsLCwsLP/AABEIALUBFgMBIgACEQEDEQH/xAAbAAACAgMBAAAAAAAAAAAAAAAEBQMGAAECB//EAD4QAAECBAQEBAQGAQMDBAMAAAECEQADITEEEkFRBSJhcROBkaEGMrHwFEJSwdHhI2Jy8TOCopKywtIHJFP/xAAZAQADAQEBAAAAAAAAAAAAAAABAgMABAX/xAApEQACAgICAgEDBAMBAAAAAAAAAQIREiEDMUFREyIjMkJhgfAUcZEE/9oADAMBAAIRAxEAPwBoMPWCVSadY6TLiaXJihUHTLhfxfAOAoAki7Xh8iUPSAp3EJaQHVd2gNWgCSfw1YlOLXINCPusCIwrh7hJGYE7lvSGvG+IJUkBKnF3HTQwlSXBVmYuzHUXtrUQrVMXVlon4VK0KQU0yuANCKhoqs85gAHDBIZmqBUxKjiqwG8TNmDauP8Aae1IkwKuUhnWCCCdg1PeF7mUbviAJcsEKcixDObs4Ia/aOZGHUUFQDpBr7wzl8NUZSpjb3pQAV9SIHlFOSZUguGTp3O8Jf3Bq+x/fYPlo/rrHciYCxYKSDbeOFSNapJsd94I4PIPiBJSSNaN5xY5fIRiOErUM4DDQDaFisPyZrGo1qoaRccSpQSyDV7nQeUV7FoyzWWynZRZ2BN2JgYlGqEL0exep7AiJ5GGztmNNIc8X4SEJK0PlJBOrf1ASQwLaG1vs/zGehWDr4eEvlIPXfTWJcOkKACgzD1t1vDrh6ZU/M6SlgHOar1hVigkLJAIAp17wJa7D40bn4QBylik2/fzibCoWEsgMT9+sTcFlFanb5K9DsAPvSG+E4ihRyrDF7NBSfsyS8ivByVIWkqBTqfUu8P0S3DxmJwiFO7h2trEiAAGFhDq0FKjkymjky6x2tUcBUawm/DEcM1o6UqNJjWYjUgmJEppHQjHghNBPWNlH28ZGwYwDkvuY1mWPzkdiYkMcP3jBsjUpf6lepjRnLIYrV6mNkubxpSC0Y1k+H4jOT8qyaa1+sZEUmW0ZGxXoORJLETojRG3pC/jE4pCcqmLv6QpnoW8U4gVskOkB32PpCiapnuD9I6nrY31LwBNmOXL9qe0I2S7ZPNnZQSKR1gZYmKDqyhnJIOmgG5jSZChlK+VJsWv2jUlSkl5dSSwOvl96wK2MnFdjGXgHSF5edDukliB+oDWheNTMKsIJSbVNeg9+sDSJhU7/MDfUBqj1b3hxw2WD4gVWwI94VJ5F2lKAGjiM3JlJOor11b0grhc6UmWFTGzFR0c7Cg0pA/EZQQkAfMAMzWJesKs+TmILUjQrNsE7jxJMfcQRKnLSmWRmU7gUdvaMkYeehYWsFQZqmrWAhXh8S3MLvTcfZi3y8RmQCaEgGLI5lTOCgKDG0cYuSlQJAGZgHiQVttDP4d4eJoK1Dlsl9xc9haBOSirZSrK5hsItSlCakKSQxIpTyaIzwAhJShdHcJVp3MXH4nnjDYZUxhmNEBqPoSOgrFZ4XKWhAM0upfM+Z3Bt5xOPIp6obDVlVxGHUhdmUm9vVtoteDwEmbLSshyRW9T2jWJEkkKWEuOv1aC8PORdDMdool7EpoCVw1nCCw+2rqIXqwKkqJfMRrX6tD6ZjEAs9dtY6ROKiwSTsGjOg42LcNiFuEm25EMglg5oNzQRMqSlFZlSLJH7mICgLJMxa2P5QRkA0GVmhPkb1EdQUfyMw+JSosObqAW9YNEsatWI8Nw2QAOUFqgkB/UVME5Ul2rDqXsSVXoh8JIjYkjp2jCtI1jtKUO7g+cG0LTNeENoHWkPoO8SzMMFFwQI0jAP184ORqIFgbxsyLaQScEmgsTtHCuHk0BLQcgG0ym27xgRW4Hdo0nhxSHd+jmJlcPBq59oGSDRBMkDcHsIjQkW+ukTnCtdzHKsETUNBsFHCJqRRv3/aMiRGBJuQ8ajWNoHC/WB8fg0zA6iQRqPLeJAoCrRBxDGJEsgB6WeEbS/Ip30U+eCX3c1gNRNB9+kWTEqw5QfDDTDRi7jt7QjXKrW+8Ak1WjSEka2/Kf4hv8PIlq5FDMbg7ekc8CwKZiiJgfKLPUjrSsWES5aTyISDalKekFK9hQuxfDpaUE/mu5dzURHIDSpzaKB70H8Q3noSpLNpC/hU0ZpgelPO4iN/daOhr7aoX8TCgkZ2zKZVLMQCPYiIhxCX4fhmUCoH5nr3teGHxFinZIGw9GiDEyUJlIUUKTNIsRRXUvA4+3/IOb8EhIiYUKcAFtDaHXDeMgkIKAkaV/mEjGpIYCIVr1FumkdCZx20Xk94e8G40hKEylUICgDoXcisVThOOzIZVSGD7jTzglawQaWDny/d2gckIyWysZNjHH8UTOxYlrKAiSmgVqpTU7hI13it/FclKGWiZLawSkjNcu+rQKnDKVNUbAkGr1dhtU0hbiOGFSlKAoCzAV6+8ciSyuzsTahVGhjyQzg+VfMtDPheLQDUTCTcpP7AVgPhfCAtSklbEdqw2k4cSTmStwliymfyP7GGc4p6Ak2tlj4bIlg8wUjNXmCnUdq2pDWfOYZJQDn7cmKniuM+MQJhYD8wFa6nYQXhcMwpMmFB/1D6gRlGXJ/onKSh0OJeDSzrqX3pE4wks2T7wulzWLla26q/ciDUYpNDUjuKRZQfVEHLyEnDJG8al4UaA9Y5RjwL12ciJpfEXdkt5jaBhIGQElQIOb9beuvaD/AMGkgOHhHLnKZbAGocn6CJuHY9QS12OvWw9jBlxvwBSGn4UbCOVoygtoIGONOyQfOAxxVZMxPKzHd9OsBcU72ZzR3Knc6SSzfuKwfhsSkh8wcn96QmCgQOsbyMcsWlxpiKTRYQC1a7xigWtaFUrGzBq/eNzuIKKCKAvcRJ8cvY+SGyUk/ljRS35T99oVox5FSkmpIY6QUjiQNeb784GMwpoMB/0mNRCOIDU+xjIGMw6KlhpM2YoiYSgAlsqb9Q/Ywt4qyJiwFksQA7FVg4jUzikwqAClMTzUDjYgCA14JJSpSlkrflBvod6C8SSd2zqTvSOdQGSQa6/WMKAmpAUTYPSJMJKVNUUgpBSHLbdhEOOHh/mfobxVSfQkkmM8LxVCXUoZAzE3cghrVN4bSyTLC1Ay1KYpQqhI0vqRVoUfDOOShJUwJQcxcOMpYG/f2gr4gxBnETFBQUs0DskAGhNNmF9I0uVppCrjsIGJd22iNOERLSVpKlrWapFk1s41bmOgBgCVjEZiAbDX3gWTxLw1zFsSlQIA/cl6eUJyp55RKQksUpDrhkyWStahzpDpST1CVEHvQE7vAXF5ayp15QdQFFWWppXol/OAuHSZi1LShOZLgOk8tKgAvUi/1hjxaRMUsLTlYM+YMkkAOCQOYgkjyhKakUWLTAlYTMEgkgn3gfH8OEtTIGjufeN4/ElacynK3NRRIszG5jWJ40RKClSuUuAp7kdNrxbjl7ZzcnDX4h2AxThiGO8WjgWFGTOW5mYXtY+sVeROSpAXQPt/EORxLLhkhsrJuL66f3Dc8qigcELbvwSqwZViKoUoEkNlalgcwJGWg1F4N4gRhlpSpAAUBdq9E9ReM/8AxxxEzJKs5qlRH/bp3/qG3GZSVAEGgV8pqLAv0dxbaOdwV0VXLJdld+IPhgp//Zw6gB+dH+nUp21LNvC/BSUKZCU51K0YO/R7w24rxBUjDTkJAKghYFaMRQ9Skn6xVvh3FkplmpUCw3f+XYx0ca1sjJssuH+GkzEnw+VbVBIoe1xCSfg1yV5VqydbA9mcQ7xPEp8yYSCEK+VwAKMDc97wpxEhaFgTHmG+Umo6gWIhZRGjJ1sJwaJY/MFHrWOpuKCEu1NGFT5Rkmaj9LHqI5xJKhyljpFFaWhNOX1ECeMjOlJBGaxLX0ppDAYprk16RU8RlAloVQ0zKFS4J1FfOHqVgpqr+Y3FNyWxuXjS6DPxCetY3Kms7OQ4PnAySmxMcHEZaCw317RR14JUTqxKgpKnP9xGlQCj97RF45uQ4Nxp/UbmrS7N90jJmoM8YUuwtGvGBqSR5XgJE0GlRbp9I6zAVJbzg2CgzDLdL6x0lKtCBAKZocpBrHXil2zWvGsNDJGJmChL+kbPElJ/JSFK5pds2j1A3jQUofm9IXQaGp4sSf8ApgBoyFoJ/V7xkAJV8TiyDlCTykg96U9owYGdNT4lEof5jdt2u0EcJwedOdZOUOQnVZ6vpEmOxqzcFAflDUPm9o5ZSp1E64wVXI5wGHXJJIXmKvzAEAi5Nb0B9Ijxk6WtkIU5UQFKLuGur6u0CTMYyQFl/wDi49TGsHJBdQcd9tYDX6mNFK6Qy4RNYzZYV/jWMuYCpLFrhxDTBzwUM5NWDipT/wAwqQvwUBRZyUqfzBDekLeFY1SZt6ZtdjDJJpk596GUhYRNWFkJoWLPQmr6UeA+IZhLZqPQ0aurjygzwiua4HmRSt43j8MEApADHmLDXpBQkmH8I414ciWgZzkck8pSCrROrUermJMXjHlZlu6iGd6J/swNgEpTJTnDD9LF1GznU/3C3ic4rI2FAgabNGcc3S/6NGWC2H8UxZVQISkCxpp09YFkYMfhzNnDOgjlAPMgue1TAk0sQCM3K3/c1n6QRMxqEy5cmZKfMxcKIdt4ng+kWyXbCcBJR4ToUSDqbjpDz4gxcpeGHh0LBFb+naEXCpRqSeWwTpGY2XylVqhotJZTUfRzxljFy9lh+G+JSpOFSkEqmJJOXVTmjRDxTi8+dR/DDAoAHMoGznens0IuBlpoSQTmJDAVe4brFyV8Iz1S83KC6WQScya15h5FonyJqVIfilDG5FGx8okmpOYG7lqad3eOfhRf+TKSwVV+o2+9IsfEeDBKCXJU5KvQghu7GK/gZJROkpzZVJmM/QgKSf8AyIeKwuOmLyNT/EsPEpkycrOOXIwIS+VRAYZjvQGFfDAVzipjlSC1bKo4r5mJeMy1+IpXiSxoUhZNN1MKd4TqmKlLU1CbsXBgQacrM4tRotqn1iTDBKFjxagig0qWDtYipYwiwKJyylSQsAkHMXyjqTHXGMMt8wGWprU0u/UuSqDyyqkmT443tlgx2ETLUFZQCTlCSLNudheEJmFcxFKqBcuOrnsKRPjuIGYgIUSpXMAbH5QMxHdRr0hbh8SlE2XdYSkpJpWmgiKg4yVdl004vIeCSoVd45mDVnhL+MVUAsHpe0QqnF6k+sddHD8g/BV+mmsdCtSHhCiZ194lVOylnO9zBSBmNJqGFPvtAk3MVMG/mBfxL3eNfiA7h3t91h0bNBs0kAcof6RqU76EalmIgWZPJufOOTijYV7wQZoKnTANATGSlB2UliTesBmeprU1JNI6w01XM5fZjAHU1QbLRWj+cZCw4l7BXrGQA5DXCSEKHhgFBskvQmtAfMUhE6gqZLVU7F7g36RZ+JIPhy1Bjy5uUWOYgvtYRXOP41aFtYKAVvQ/S0cmO9Ls6svYFJwClfKcytjYfzHYKk5kKsX8om4FOUVLISTyMTt6/SGGNl84yA5W83uw+9IEm8qYYvyhPh5SlNLuAXA2hphOES0nMqYM19G9IlStDhpWU/mOar/XyjmbLluwCVKIvmoO5NAYdN30GSTVpjGetCQWUN6G5hZiOJkHlb5avXqxhXPUNPlzUL/uOsYVZ1kJBtTd7Q1X2Tax2h9wCWvELOpYuo6dthDEyJciY6kiYo2zA1I7UAMZgZf4WQU/nVVRrSlvvaFH4lSpozkqUbgCwIufKJ5uUqX4jKCUb8hPFMBJUFTkf4yATkDMCzH7tCKbgZijLU4csB0+xDfHp8RD0Fhm2FHfer0hViJ7BQSFU1Vr5WHYRnBwdJjRkpxtofKl/wCSXJQxUtTHYC582BjiehzlZmIcbVgP4cxIGIlrqSl23PKoEn1h7xHDq8bOT/1MqvcgxVLGJzyllI4+DMIFY0OKIBUO9h9THqM+c3Zr7HR48++DG/GLqxyhh2NR7iPQyvSJcj2FIpXFpqVqzimYcw6hwfoDFL4vg2njMPmk5h3RX/4+8WzioCZxQKhQJG/ylvdx5QHxnhxOJlpWaoQ5axchx2qYW9jJUIphR4C1ISBmQbavvEfAeGCYPFmVRVhmqprvq31gOdM8NE6SbpUAOtb+jQy4RwlU2UpalqGHSflSWzUdR6AUfqYKTUXTrYzkslaJ8TxEFz4iiFOCrMAlLUASkVYOKnWF2I4rMCCkLeXRi4NfrWGE3AAylFCBLBSQQBVg1Wfp5whxyFJV0di1mBb0gQa8Dve2TIWo8z8xuda6DpGYc5lNlD1oBYhw0McRJSOZNQoOLUO0Cy0JQsKBd9QdWBPuYpGRDlumidGHNXKR+0QLlEHpuKgx2qddia3dqxwrFKBo5Ht2i9nIiMvt5xz4rmz0himQooWygSWIRrl0+sQyZTABSS++kKuRN0PLjcYqQGF1rR/u0aK/bWDSQSaDK1g3vHC5SQAQkgnrSKpokAzJwNbdDG3gz8MmvKe4rGlSUjr01g2YGv8Ado5lzGLwyw3C0q5icqenzE9BA83BpS4qoilBCtoYDM/QJEZHKpQCiE5vMfxGRg2h4uVN8BAOZ2JKSLVYHqDFe48KpLvT6P7RZOLcQVnqH/KCGqz5RFY48vnKX/6bIfqKq/8AIqHlEONNtHVyPRaeGLP4aWlLBIS5NLqrqOrUeGgXJCEjMVzT8wCqJPRxftCzgC5f4aTQqN1AtuQAPIX6wfxOWpScxR4aPyJA13/uFfE72jZ67B+M8MTIrML5k58tTVwLuwpWE/ERJUSlEsMPzPUwdxCYtRGYqUyFXL0oYUZvcJt2EFQoDl6JcOAgUD9Db2hx8OyEKUZglITlPzDM5Ny4JbWFCZgI2847w82ZZCiNW07nygyg2tAhP6vqHvG5EyYS2RVLsQex3hVw/gk1DqUGJoOYVejv0FG6xvA4efMU5mBCQCdXLXau/pHeL4MpJaatRITmU9GLmgbShjmTcNWjsbjJdAuNxKEIKOVRVRnJs1S3UQqnYdYIURQ0DnoDbSC5ePEsFKUILvUpqH6wLicaSzkMOn8x0pLtvZCUsfFIa/CiU/iOb5SlTD/U1m2LGLViTnmIOyQAOxV/UVX4UQlc9Cv0HMoPerJHY/tFlRVaC1ioAHSr/vCu62K8ctCnATDLxaJlRzjMLULAg9K+0epTQSHBttHmHGk85KRdX37x6XgJ4XLBSQU5RbdhCz6TMuyreAJmJQ/6ZhPcAj2cxJxF5uMUBcJI7sx+kFcN5sZN/wBqvcpBgXh5CsYo7+KR1ZI/gwgyKF8UJHirSQHJSsHWzH3ENfhvikuThMkyZlMyYfyksmlizVIgX43w74xQHkdBqfrCvGSMwDEcraGoHbRouqfEkybTzbPRMfPQqWBRlguXolIAD+cUXiJSDlRXKwUQ7J0Lv90iHjPExNCAhpaUAOnQF9toF4qSV5gaLSkvuW/5iceLpsploORiDkSg1AclTfmtSOuJLR/hShnSjn/3lSifNm9o2iSFSAQXq1w4IqH2uqF0xIDklqlvJoZ6Yq2tjv8ACUt7fvEXggddwPo8QI4uCliSSwuSR1paCsIrxNUoD3v7QzlLwjlUCLxGJUtLE0DH5RQDXtWN8OkKUVByWJetGYen9RxxbC5UFnKnDauXDUEdpw+QhCVVP5qpdT2qK1pEo2nZ0v6oNPvx/BtUpAKsqVMktmBb2MF4eRmlu6czkDNsGNAB7xkyTMUG+YkDM7P1jeLcBKQnORZQpTStC8W7VHKRiU70S9QWVA3Lo51JOg6DXvBsvDJKAZp5n0+hMR4rDSwMouK3JgW/BqRLNKVSuTmQAHY5Vv8AW1+0BScIVJcEpDm9el9YDlJJLhw4tUekbKJgJCcwbfaBTW7D2Fnh5ckqfsYyBZSZoUSAa/qp93jUbKZqQy4njVoR4q8uY0lggOSLFhoIpM9Zcu5JLk9YcY3xJqsy6nvYdOkCzcNUUinHUe3spOV9D/gKz4UpjUksGuQ7fvD8TvEUVT1nKBoK/wC1I0itcC4kqSihALEA7dPcxg4opVKPoWh24vbBbD+KzcyuVLAhbAfpA/qERXUUrlT9IdJStWVbUyrFaPmBAaFs3hxvsAPMUiK5IlCLxASC0ESVEKobuO4OnnEieHJDEKB3DH7EcqSJaTMq4ogak79h9Yb5I0L29HU3GhCygqUEoVo6kk0ce1YmmfEhXnGUVsQ7sLXrEPBpKE5lOlZJDg3AOvYw2lTEJBT4acpuABVrRzzUVpo7uHic1lZW1S1kZ2FQ/UivrY+kDTJSiCpQeo96Axa8AqWFJlLT/jLpTT5c3XuxGxjvHcLZAQBYKIJ1qG9FOIrCSfRDmhjKpAPAJHgqKlagUao+6RYZE9BKCkuvM5BpodISSZ4UHoI4nqSqmZL3aI/JJqmdn+Jx9xY14qAMhNPlKv8AuKjFq+G8QAgVDKQFDyDRR+EFU0GSo5v8ksJ7E/RwYs/xPOyDwpdcrCgs1gPrDOWqOSUKlRJ8MrzT56ujP3Uf/rAPDZ7YiQotzFSaWZTiJPg8kJxGpATXrlUW/wDIQFhQ07DC3OPof4hPP99GrQF8cgiaVD9TP3Qj+IqisU1zeh+3tF++JMF/iUTztMI78pf76RQMZw8iqQW1DvD8cvDFlJJ0QhXM5DjXrDSbhELSnnZhR4TS0qIIAcD2/qGfDkpJyKPMnY3EVbolyJ9oKw+HAcImMCag2/vWBJmCc86j3v5+kHDCfpjkpFQH6NZ9YV8t9Erl7AVYNAtaOPwxBBDprcGsE+EQCxJ/b+oHlYpqafe8HKTAg0KXUlWYio3cMQXfQiGGNxiZxkkOkiaCoHZjXs7QlVizTQaU1jlOCUfzM/v/AHEnG9sdTaLrNwytFU1/ZohkYZYBCuaurO2ldmMVdHjJDJmkAaA07RrFY6acqStRF6U9WrCxi+kzaHeTmIy2NiImXIUXypobuQDCTD8ZnJoohQ0zaecHI4ynWWon/SXEF5JhxO1YGaCCnKk1YvUCNJMxNVK5rMCGMblcdlimRY7gfzDKRPQu2VXpGc2u0DEUKw69S71oQ/vGQ+lYcKNh7RkH5X6NiVESyDRJbvWO56SKpll9XOvfaG8xWg9IEnIWrUen9wctmxoXTMJMzMpCUvViYmwgEtTgBUzQDbp5QQJJZs1PJut7RLLwuXmQbDz8t4DlZlommYfEOlSyEBVA1WOgre0cTcGpjzVevKw7UjJCQSlwQHqBSmw2N6wVisWJd6WYa1e+bUQnmkW+lg8mSoOCUJSxKiAXDXsfbeA0YKZOecBllAlMtNCvKNcp1NSTE/ihavDFncvTORUJ7C/eHfDMTLZCT+kFQeoUCXParCKP6doOKeipmUmX+RQV3I9R+0S4bG5lc1E6HY9YdY0pKlLU2pyhnA6trAC+HqWgKCcqVHlJobA92H7wbTVyG48oSWG/2OjKBdJ1sXhxw/EmZLU9VygpJfUUIPsYr5SqVlGbMkvejGkE4XE+GskH55aga9yD7QvG6lR2/wDpjnx3VNCrjeAaYMpUy0BQANHqFAdHD+cZgsSrMlEwhkpITTmbYnWHnxNh/wDBKUkcyM1N01JH7+UVbDYkhWYAAixjoatUefHkxkpeiz/DmOErFpUQWKSkUuu6PfXrD0krzPUuST1P2T6RUcWsumaCSqhFdRtT+Yt2FnulJA/6hcdHDl/pHPNVEs5ZTsK+HeRE9StSD6JhRipmWfh33QT5pr/7oLxaKKqaB2H+ot9IC+IUvPT3lt/6U/xCxV0wPyh5xZSfwaSf/wCin/8AIRR/xIahDxdZksqwAJH5ge75v5jzFLg7xSMU2yHL4YxmSEkqUVBLDmykVc/8GFcyWoLzAlwbiDJWJb5h6wRJxSVUBy97RSqJrk/YIwWKEyiqLHv1HlBpkkMQ7wBPwRCmbMdwQPMREFLSpwSQdDtE3BN2mK2SEF3BIqYhmJB+YV3HlEM/GKFTXcbQRKnhVRpcaxmpR2DQAokEh3Gj/wAGCpbhN93yl7fQxNNlgitR92MCfh0frYiApJ9jIfDhQVKSqX8xAJD0r57adIXjD5dipJYg+VL1EQSsZNlEnMTqU7jvsd4nmYsTUqWkcxL6UGqT01eMkzqjKD2kEYvKqgSOkbwKpbFCgyv9wA6V0MRqOZAWm4FusLZi8yi3LQAtqdfvpApjPkDMVhG5hzIJvcP0brBPw3L51Nqmx6Eb94W4aYwZamS92oPKO5GMEuclSCFB6FiL0IIuItScKEdMuCUblvWMibBrzObRkc0U6JUVWbiQTT6xwqYRWoO/SOStGYHKw1q/eJXSGDkBnFQXG3TtDi2Bziur1FKgt5MNYkmzpgApTtf016wRJILvcVtykav7Rz47NUKezad/URqsORHInLLl9dq/f8R2qYUhRylS1MUVJL1dTWpU92jMNMcsaDZ63eCEpOhoC5FPZ4PRslYsTIUQC7EaVzdy4vGIQQQUggixNPvWDpmZaqhlH00qY0WQSyqaE0zCrHtb1hk2PCMpvRLwuS7rnEMDROpLXPS0d8V4lsahikeQB9QAYDlIJSSeXbdXraB5uIABAygjz7wVDJ7C+RQf07IsViFFmB84a4fBJQgrUVEgGh/K42+7wimYwkpAQyhtqD0iwpQZkosyypAzB2WkjpqHiqhFdGnzTl2x5jS8oNUoKVN6uPQxS52HTKmqf5UqcdUllAelIuc+SDLCgCVOHAdydhqbW6RUuK4cjMtBzIJCaVKToFC+/ZmgolVnUpTggVzZltYAkksno2nSH/wriswUFXlslIbRRv608oqWBWCQmpVUAMYaSp65asyRVmIqxTsT3iPLFPSOnh/H9yyY6YDOIH+gfz7wP8QLdb7FHsmBsLikzJoWkqBUzhyohTtV76R3xdCgVBTEug1ooWbl7CJ1VI3svOIlk4QJFSQjytHlDZVOAPaPWJmIH4diFJonR6Uq46R41jZhExYFQFFt2csYfh3aJcydIImyxVRYnaB5icoYhjEedWzRuVKXMol/O33SLVXZzqMn0S4ecu5U3q8aGONHvu2nWNSgCoAnLVlUt5QUiXLCiUnM1LUO8BqI0YSvZClQU9C2hjlWDUC4dh6Q7w6EjKWYEU0gOdxKpBLl2oQzPs14VIM1iCSsSq5DC39wcjCIU1sx09b+kcypaFcpcE/LXXqT1gOZIUmqVMR1Yi+3nG+NeBbV2WGRhWlJzIq1Xb7aAsbw/J/kTvlI05g4I6U9oEwfFSk/5CVjbUGup0prvDGZxFK0KANWFNwC/qP3ieLTOtTi0ASJwTy1DbxNMCVhyOb9Qb3raBJ6/wCYyViMpcDvDtGqzlVPmob1FDEBypWhdFBw4B67aQ6mYdE0IZkpJIYPdiRe1j6wFPwBTXLfoLwqpAxLzg1JmICkF0m1qd21jIq3D/FkVlrMvMK2IPlvGoXAX42BTkOaAhVOajNq/tEqUjIASCXuIjmAO7ufukblJYsWuX94LIUSqlliKEF7XEQplINBf3ETJmMb09zHYQH0JHWofz6wAEPgU5T91gjwSkgqqlrpI/frE0hCLEnrspiXc6aRqZhQXAJ6B38o1+zBOEGaUsmjjKKV9jaK/wARzv4acp1JaiRp67Q5QlTBiQQLAt7QPN5EscwLnM+r1BJh4NFVyNRpAEjCpFVOTqSa+mkT/gEGpsLN136Rk1aVUrm67RuVhlH5FPSx/m0M16EVsllJAFE32FYjBT2O/SCPwqmYEnV2gOZLmA5vDpubaV+94CRsJBv4kkg5rBnTS7udnILPqI4BHkenpSCcCELckAKAq1ie2kamyMprUF2P084aSa2JJNPYGlLHlDE6gCJQhY1dxsP2jJuKCW5mPsY2cWFMDfQwltgTrpgeKzn5QMw1DhUSYXFzEy8ikgl7l3HcxKpG/wBiI8bMyjMFafKfO28OmnpoKnK+yxyPiJCBLQhK0hgGGUDMxBcNWpBcNFQ4nhyMQsKBd/7iFfEAWevlUdqROFmaStSqhg5fSz/SMoKLtF1Jvs4R4YIJBNag2hvgzLrlDUu2jwPIlJWACCRq1xEE7DTJRcElOimb12MLJX2OpURY7CnMS/Lu9WjMEpJQZS2Z6KFCD6XgiTMLNltQg9Yjkyg5B+kC2Ppk+GmLGVCwDVgsChOx2MR43gizzIYPcRHhZnIpFgfYg3GxcRxMx83OcymYh6aDXzEYSXW0axHChLAdRzFmDULu7daCBZeEUkKcEpapqwqKjrDKdPzILknN8peiQKs33V4hl4ibLNSSlQdQ0INP5h1dE3jYrWasak2Y8vcdRaJZailaRW9Do1YZ4fDSZql5coDMgKfq5Laj94h/DZTQkAFgHoaXoWEbLwaMPJ1LXobWraIFy61++8aWl4kksSAosdzrARVkuBxJFKBSSC/6mf3aLLhMSSmiE5FuSUh3YddRFa8FJJbSt6xktSkNkUr5hS6X0p1jOJrLDLwQmOlKhStTbSh/aMhbhOIc6kzCEG9Q1aaRqJsJnEMIEFw9XvpEIW1tLesajIelQz4o+jgzWdTA1djUaQPiXUxByvtvuIyMh0hfjivATJnmWQPmHW9WMRHGqCiCxBNut9IyMjOKFcUdy8eWAYX+t7xMjGu7pc7kxkZCUhJRQLmGYhqa1v8AbQRJxBSqjhqDoNo1GQRV2FSJz1Zq6GCZ2MAZk0UKh+p/iMjIxcH4dMyzJiQKMD1+6xmMU8stQkiuwrQecZGQ0vAlIHl4VOazsojmrT7MQzkpWvIlIR1EZGQqM0tEE8qIDqdnFvKNYmRoSSEgkA/fQRkZFEJSoI4agEsQPlGnUiCmSCRlG0ZGQkuykCPAoyrLH5W830MNFqoRoY3GQJdgF4AWGIqCKg3fQxvGYTJUKJ+zGRkTXZoAk5AAUGuAodDq3eN4YqSpYzF2vR43GQz6Fm9sGlyQknVq+xPpBSJQmIWSAGDsBS/rrvGoyCb9IAqW2/Qi4gsLKZiHYlTJt79Y1GQ8hOJ7CJksFbsP2gQj+ukZGQh0GsOHU3RnbeGuKkAIQ1FAqc/qsxbcPGRkaTMhv8CcLTNmTVzOdkpABG+tdeWMjIyJyexqP//Z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628" name="AutoShape 4" descr="data:image/jpeg;base64,/9j/4AAQSkZJRgABAQAAAQABAAD/2wCEAAkGBxQTEhUUExQWFRQXGRwbGBgYGBggGBgaHR0XHhsaGhoYHCggHRolHBcXITEiJSkrLi4uFx8zODMsNygtLisBCgoKDg0OGxAQGywkHyQsLCwsLCwsLCwsLCwsLCwsLCwsLCwsLCwsLCwsLCwsLCwsLCwsLCwsLCwsLCwsLCwsLP/AABEIALUBFgMBIgACEQEDEQH/xAAbAAACAgMBAAAAAAAAAAAAAAAEBQMGAAECB//EAD4QAAECBAQEBAQGAQMDBAMAAAECEQADITEEEkFRBSJhcROBkaEGMrHwFEJSwdHhI2Jy8TOCopKywtIHJFP/xAAZAQADAQEBAAAAAAAAAAAAAAABAgMABAX/xAApEQACAgICAgEDBAMBAAAAAAAAAQIREiEDMUFREyIjMkJhgfAUcZEE/9oADAMBAAIRAxEAPwBoMPWCVSadY6TLiaXJihUHTLhfxfAOAoAki7Xh8iUPSAp3EJaQHVd2gNWgCSfw1YlOLXINCPusCIwrh7hJGYE7lvSGvG+IJUkBKnF3HTQwlSXBVmYuzHUXtrUQrVMXVlon4VK0KQU0yuANCKhoqs85gAHDBIZmqBUxKjiqwG8TNmDauP8Aae1IkwKuUhnWCCCdg1PeF7mUbviAJcsEKcixDObs4Ia/aOZGHUUFQDpBr7wzl8NUZSpjb3pQAV9SIHlFOSZUguGTp3O8Jf3Bq+x/fYPlo/rrHciYCxYKSDbeOFSNapJsd94I4PIPiBJSSNaN5xY5fIRiOErUM4DDQDaFisPyZrGo1qoaRccSpQSyDV7nQeUV7FoyzWWynZRZ2BN2JgYlGqEL0exep7AiJ5GGztmNNIc8X4SEJK0PlJBOrf1ASQwLaG1vs/zGehWDr4eEvlIPXfTWJcOkKACgzD1t1vDrh6ZU/M6SlgHOar1hVigkLJAIAp17wJa7D40bn4QBylik2/fzibCoWEsgMT9+sTcFlFanb5K9DsAPvSG+E4ihRyrDF7NBSfsyS8ivByVIWkqBTqfUu8P0S3DxmJwiFO7h2trEiAAGFhDq0FKjkymjky6x2tUcBUawm/DEcM1o6UqNJjWYjUgmJEppHQjHghNBPWNlH28ZGwYwDkvuY1mWPzkdiYkMcP3jBsjUpf6lepjRnLIYrV6mNkubxpSC0Y1k+H4jOT8qyaa1+sZEUmW0ZGxXoORJLETojRG3pC/jE4pCcqmLv6QpnoW8U4gVskOkB32PpCiapnuD9I6nrY31LwBNmOXL9qe0I2S7ZPNnZQSKR1gZYmKDqyhnJIOmgG5jSZChlK+VJsWv2jUlSkl5dSSwOvl96wK2MnFdjGXgHSF5edDukliB+oDWheNTMKsIJSbVNeg9+sDSJhU7/MDfUBqj1b3hxw2WD4gVWwI94VJ5F2lKAGjiM3JlJOor11b0grhc6UmWFTGzFR0c7Cg0pA/EZQQkAfMAMzWJesKs+TmILUjQrNsE7jxJMfcQRKnLSmWRmU7gUdvaMkYeehYWsFQZqmrWAhXh8S3MLvTcfZi3y8RmQCaEgGLI5lTOCgKDG0cYuSlQJAGZgHiQVttDP4d4eJoK1Dlsl9xc9haBOSirZSrK5hsItSlCakKSQxIpTyaIzwAhJShdHcJVp3MXH4nnjDYZUxhmNEBqPoSOgrFZ4XKWhAM0upfM+Z3Bt5xOPIp6obDVlVxGHUhdmUm9vVtoteDwEmbLSshyRW9T2jWJEkkKWEuOv1aC8PORdDMdool7EpoCVw1nCCw+2rqIXqwKkqJfMRrX6tD6ZjEAs9dtY6ROKiwSTsGjOg42LcNiFuEm25EMglg5oNzQRMqSlFZlSLJH7mICgLJMxa2P5QRkA0GVmhPkb1EdQUfyMw+JSosObqAW9YNEsatWI8Nw2QAOUFqgkB/UVME5Ul2rDqXsSVXoh8JIjYkjp2jCtI1jtKUO7g+cG0LTNeENoHWkPoO8SzMMFFwQI0jAP184ORqIFgbxsyLaQScEmgsTtHCuHk0BLQcgG0ym27xgRW4Hdo0nhxSHd+jmJlcPBq59oGSDRBMkDcHsIjQkW+ukTnCtdzHKsETUNBsFHCJqRRv3/aMiRGBJuQ8ajWNoHC/WB8fg0zA6iQRqPLeJAoCrRBxDGJEsgB6WeEbS/Ip30U+eCX3c1gNRNB9+kWTEqw5QfDDTDRi7jt7QjXKrW+8Ak1WjSEka2/Kf4hv8PIlq5FDMbg7ekc8CwKZiiJgfKLPUjrSsWES5aTyISDalKekFK9hQuxfDpaUE/mu5dzURHIDSpzaKB70H8Q3noSpLNpC/hU0ZpgelPO4iN/daOhr7aoX8TCgkZ2zKZVLMQCPYiIhxCX4fhmUCoH5nr3teGHxFinZIGw9GiDEyUJlIUUKTNIsRRXUvA4+3/IOb8EhIiYUKcAFtDaHXDeMgkIKAkaV/mEjGpIYCIVr1FumkdCZx20Xk94e8G40hKEylUICgDoXcisVThOOzIZVSGD7jTzglawQaWDny/d2gckIyWysZNjHH8UTOxYlrKAiSmgVqpTU7hI13it/FclKGWiZLawSkjNcu+rQKnDKVNUbAkGr1dhtU0hbiOGFSlKAoCzAV6+8ciSyuzsTahVGhjyQzg+VfMtDPheLQDUTCTcpP7AVgPhfCAtSklbEdqw2k4cSTmStwliymfyP7GGc4p6Ak2tlj4bIlg8wUjNXmCnUdq2pDWfOYZJQDn7cmKniuM+MQJhYD8wFa6nYQXhcMwpMmFB/1D6gRlGXJ/onKSh0OJeDSzrqX3pE4wks2T7wulzWLla26q/ciDUYpNDUjuKRZQfVEHLyEnDJG8al4UaA9Y5RjwL12ciJpfEXdkt5jaBhIGQElQIOb9beuvaD/AMGkgOHhHLnKZbAGocn6CJuHY9QS12OvWw9jBlxvwBSGn4UbCOVoygtoIGONOyQfOAxxVZMxPKzHd9OsBcU72ZzR3Knc6SSzfuKwfhsSkh8wcn96QmCgQOsbyMcsWlxpiKTRYQC1a7xigWtaFUrGzBq/eNzuIKKCKAvcRJ8cvY+SGyUk/ljRS35T99oVox5FSkmpIY6QUjiQNeb784GMwpoMB/0mNRCOIDU+xjIGMw6KlhpM2YoiYSgAlsqb9Q/Ywt4qyJiwFksQA7FVg4jUzikwqAClMTzUDjYgCA14JJSpSlkrflBvod6C8SSd2zqTvSOdQGSQa6/WMKAmpAUTYPSJMJKVNUUgpBSHLbdhEOOHh/mfobxVSfQkkmM8LxVCXUoZAzE3cghrVN4bSyTLC1Ay1KYpQqhI0vqRVoUfDOOShJUwJQcxcOMpYG/f2gr4gxBnETFBQUs0DskAGhNNmF9I0uVppCrjsIGJd22iNOERLSVpKlrWapFk1s41bmOgBgCVjEZiAbDX3gWTxLw1zFsSlQIA/cl6eUJyp55RKQksUpDrhkyWStahzpDpST1CVEHvQE7vAXF5ayp15QdQFFWWppXol/OAuHSZi1LShOZLgOk8tKgAvUi/1hjxaRMUsLTlYM+YMkkAOCQOYgkjyhKakUWLTAlYTMEgkgn3gfH8OEtTIGjufeN4/ElacynK3NRRIszG5jWJ40RKClSuUuAp7kdNrxbjl7ZzcnDX4h2AxThiGO8WjgWFGTOW5mYXtY+sVeROSpAXQPt/EORxLLhkhsrJuL66f3Dc8qigcELbvwSqwZViKoUoEkNlalgcwJGWg1F4N4gRhlpSpAAUBdq9E9ReM/8AxxxEzJKs5qlRH/bp3/qG3GZSVAEGgV8pqLAv0dxbaOdwV0VXLJdld+IPhgp//Zw6gB+dH+nUp21LNvC/BSUKZCU51K0YO/R7w24rxBUjDTkJAKghYFaMRQ9Skn6xVvh3FkplmpUCw3f+XYx0ca1sjJssuH+GkzEnw+VbVBIoe1xCSfg1yV5VqydbA9mcQ7xPEp8yYSCEK+VwAKMDc97wpxEhaFgTHmG+Umo6gWIhZRGjJ1sJwaJY/MFHrWOpuKCEu1NGFT5Rkmaj9LHqI5xJKhyljpFFaWhNOX1ECeMjOlJBGaxLX0ppDAYprk16RU8RlAloVQ0zKFS4J1FfOHqVgpqr+Y3FNyWxuXjS6DPxCetY3Kms7OQ4PnAySmxMcHEZaCw317RR14JUTqxKgpKnP9xGlQCj97RF45uQ4Nxp/UbmrS7N90jJmoM8YUuwtGvGBqSR5XgJE0GlRbp9I6zAVJbzg2CgzDLdL6x0lKtCBAKZocpBrHXil2zWvGsNDJGJmChL+kbPElJ/JSFK5pds2j1A3jQUofm9IXQaGp4sSf8ApgBoyFoJ/V7xkAJV8TiyDlCTykg96U9owYGdNT4lEof5jdt2u0EcJwedOdZOUOQnVZ6vpEmOxqzcFAflDUPm9o5ZSp1E64wVXI5wGHXJJIXmKvzAEAi5Nb0B9Ijxk6WtkIU5UQFKLuGur6u0CTMYyQFl/wDi49TGsHJBdQcd9tYDX6mNFK6Qy4RNYzZYV/jWMuYCpLFrhxDTBzwUM5NWDipT/wAwqQvwUBRZyUqfzBDekLeFY1SZt6ZtdjDJJpk596GUhYRNWFkJoWLPQmr6UeA+IZhLZqPQ0aurjygzwiua4HmRSt43j8MEApADHmLDXpBQkmH8I414ciWgZzkck8pSCrROrUermJMXjHlZlu6iGd6J/swNgEpTJTnDD9LF1GznU/3C3ic4rI2FAgabNGcc3S/6NGWC2H8UxZVQISkCxpp09YFkYMfhzNnDOgjlAPMgue1TAk0sQCM3K3/c1n6QRMxqEy5cmZKfMxcKIdt4ng+kWyXbCcBJR4ToUSDqbjpDz4gxcpeGHh0LBFb+naEXCpRqSeWwTpGY2XylVqhotJZTUfRzxljFy9lh+G+JSpOFSkEqmJJOXVTmjRDxTi8+dR/DDAoAHMoGznens0IuBlpoSQTmJDAVe4brFyV8Iz1S83KC6WQScya15h5FonyJqVIfilDG5FGx8okmpOYG7lqad3eOfhRf+TKSwVV+o2+9IsfEeDBKCXJU5KvQghu7GK/gZJROkpzZVJmM/QgKSf8AyIeKwuOmLyNT/EsPEpkycrOOXIwIS+VRAYZjvQGFfDAVzipjlSC1bKo4r5mJeMy1+IpXiSxoUhZNN1MKd4TqmKlLU1CbsXBgQacrM4tRotqn1iTDBKFjxagig0qWDtYipYwiwKJyylSQsAkHMXyjqTHXGMMt8wGWprU0u/UuSqDyyqkmT443tlgx2ETLUFZQCTlCSLNudheEJmFcxFKqBcuOrnsKRPjuIGYgIUSpXMAbH5QMxHdRr0hbh8SlE2XdYSkpJpWmgiKg4yVdl004vIeCSoVd45mDVnhL+MVUAsHpe0QqnF6k+sddHD8g/BV+mmsdCtSHhCiZ194lVOylnO9zBSBmNJqGFPvtAk3MVMG/mBfxL3eNfiA7h3t91h0bNBs0kAcof6RqU76EalmIgWZPJufOOTijYV7wQZoKnTANATGSlB2UliTesBmeprU1JNI6w01XM5fZjAHU1QbLRWj+cZCw4l7BXrGQA5DXCSEKHhgFBskvQmtAfMUhE6gqZLVU7F7g36RZ+JIPhy1Bjy5uUWOYgvtYRXOP41aFtYKAVvQ/S0cmO9Ls6svYFJwClfKcytjYfzHYKk5kKsX8om4FOUVLISTyMTt6/SGGNl84yA5W83uw+9IEm8qYYvyhPh5SlNLuAXA2hphOES0nMqYM19G9IlStDhpWU/mOar/XyjmbLluwCVKIvmoO5NAYdN30GSTVpjGetCQWUN6G5hZiOJkHlb5avXqxhXPUNPlzUL/uOsYVZ1kJBtTd7Q1X2Tax2h9wCWvELOpYuo6dthDEyJciY6kiYo2zA1I7UAMZgZf4WQU/nVVRrSlvvaFH4lSpozkqUbgCwIufKJ5uUqX4jKCUb8hPFMBJUFTkf4yATkDMCzH7tCKbgZijLU4csB0+xDfHp8RD0Fhm2FHfer0hViJ7BQSFU1Vr5WHYRnBwdJjRkpxtofKl/wCSXJQxUtTHYC582BjiehzlZmIcbVgP4cxIGIlrqSl23PKoEn1h7xHDq8bOT/1MqvcgxVLGJzyllI4+DMIFY0OKIBUO9h9THqM+c3Zr7HR48++DG/GLqxyhh2NR7iPQyvSJcj2FIpXFpqVqzimYcw6hwfoDFL4vg2njMPmk5h3RX/4+8WzioCZxQKhQJG/ylvdx5QHxnhxOJlpWaoQ5axchx2qYW9jJUIphR4C1ISBmQbavvEfAeGCYPFmVRVhmqprvq31gOdM8NE6SbpUAOtb+jQy4RwlU2UpalqGHSflSWzUdR6AUfqYKTUXTrYzkslaJ8TxEFz4iiFOCrMAlLUASkVYOKnWF2I4rMCCkLeXRi4NfrWGE3AAylFCBLBSQQBVg1Wfp5whxyFJV0di1mBb0gQa8Dve2TIWo8z8xuda6DpGYc5lNlD1oBYhw0McRJSOZNQoOLUO0Cy0JQsKBd9QdWBPuYpGRDlumidGHNXKR+0QLlEHpuKgx2qddia3dqxwrFKBo5Ht2i9nIiMvt5xz4rmz0himQooWygSWIRrl0+sQyZTABSS++kKuRN0PLjcYqQGF1rR/u0aK/bWDSQSaDK1g3vHC5SQAQkgnrSKpokAzJwNbdDG3gz8MmvKe4rGlSUjr01g2YGv8Ado5lzGLwyw3C0q5icqenzE9BA83BpS4qoilBCtoYDM/QJEZHKpQCiE5vMfxGRg2h4uVN8BAOZ2JKSLVYHqDFe48KpLvT6P7RZOLcQVnqH/KCGqz5RFY48vnKX/6bIfqKq/8AIqHlEONNtHVyPRaeGLP4aWlLBIS5NLqrqOrUeGgXJCEjMVzT8wCqJPRxftCzgC5f4aTQqN1AtuQAPIX6wfxOWpScxR4aPyJA13/uFfE72jZ67B+M8MTIrML5k58tTVwLuwpWE/ERJUSlEsMPzPUwdxCYtRGYqUyFXL0oYUZvcJt2EFQoDl6JcOAgUD9Db2hx8OyEKUZglITlPzDM5Ny4JbWFCZgI2847w82ZZCiNW07nygyg2tAhP6vqHvG5EyYS2RVLsQex3hVw/gk1DqUGJoOYVejv0FG6xvA4efMU5mBCQCdXLXau/pHeL4MpJaatRITmU9GLmgbShjmTcNWjsbjJdAuNxKEIKOVRVRnJs1S3UQqnYdYIURQ0DnoDbSC5ePEsFKUILvUpqH6wLicaSzkMOn8x0pLtvZCUsfFIa/CiU/iOb5SlTD/U1m2LGLViTnmIOyQAOxV/UVX4UQlc9Cv0HMoPerJHY/tFlRVaC1ioAHSr/vCu62K8ctCnATDLxaJlRzjMLULAg9K+0epTQSHBttHmHGk85KRdX37x6XgJ4XLBSQU5RbdhCz6TMuyreAJmJQ/6ZhPcAj2cxJxF5uMUBcJI7sx+kFcN5sZN/wBqvcpBgXh5CsYo7+KR1ZI/gwgyKF8UJHirSQHJSsHWzH3ENfhvikuThMkyZlMyYfyksmlizVIgX43w74xQHkdBqfrCvGSMwDEcraGoHbRouqfEkybTzbPRMfPQqWBRlguXolIAD+cUXiJSDlRXKwUQ7J0Lv90iHjPExNCAhpaUAOnQF9toF4qSV5gaLSkvuW/5iceLpsploORiDkSg1AclTfmtSOuJLR/hShnSjn/3lSifNm9o2iSFSAQXq1w4IqH2uqF0xIDklqlvJoZ6Yq2tjv8ACUt7fvEXggddwPo8QI4uCliSSwuSR1paCsIrxNUoD3v7QzlLwjlUCLxGJUtLE0DH5RQDXtWN8OkKUVByWJetGYen9RxxbC5UFnKnDauXDUEdpw+QhCVVP5qpdT2qK1pEo2nZ0v6oNPvx/BtUpAKsqVMktmBb2MF4eRmlu6czkDNsGNAB7xkyTMUG+YkDM7P1jeLcBKQnORZQpTStC8W7VHKRiU70S9QWVA3Lo51JOg6DXvBsvDJKAZp5n0+hMR4rDSwMouK3JgW/BqRLNKVSuTmQAHY5Vv8AW1+0BScIVJcEpDm9el9YDlJJLhw4tUekbKJgJCcwbfaBTW7D2Fnh5ckqfsYyBZSZoUSAa/qp93jUbKZqQy4njVoR4q8uY0lggOSLFhoIpM9Zcu5JLk9YcY3xJqsy6nvYdOkCzcNUUinHUe3spOV9D/gKz4UpjUksGuQ7fvD8TvEUVT1nKBoK/wC1I0itcC4kqSihALEA7dPcxg4opVKPoWh24vbBbD+KzcyuVLAhbAfpA/qERXUUrlT9IdJStWVbUyrFaPmBAaFs3hxvsAPMUiK5IlCLxASC0ESVEKobuO4OnnEieHJDEKB3DH7EcqSJaTMq4ogak79h9Yb5I0L29HU3GhCygqUEoVo6kk0ce1YmmfEhXnGUVsQ7sLXrEPBpKE5lOlZJDg3AOvYw2lTEJBT4acpuABVrRzzUVpo7uHic1lZW1S1kZ2FQ/UivrY+kDTJSiCpQeo96Axa8AqWFJlLT/jLpTT5c3XuxGxjvHcLZAQBYKIJ1qG9FOIrCSfRDmhjKpAPAJHgqKlagUao+6RYZE9BKCkuvM5BpodISSZ4UHoI4nqSqmZL3aI/JJqmdn+Jx9xY14qAMhNPlKv8AuKjFq+G8QAgVDKQFDyDRR+EFU0GSo5v8ksJ7E/RwYs/xPOyDwpdcrCgs1gPrDOWqOSUKlRJ8MrzT56ujP3Uf/rAPDZ7YiQotzFSaWZTiJPg8kJxGpATXrlUW/wDIQFhQ07DC3OPof4hPP99GrQF8cgiaVD9TP3Qj+IqisU1zeh+3tF++JMF/iUTztMI78pf76RQMZw8iqQW1DvD8cvDFlJJ0QhXM5DjXrDSbhELSnnZhR4TS0qIIAcD2/qGfDkpJyKPMnY3EVbolyJ9oKw+HAcImMCag2/vWBJmCc86j3v5+kHDCfpjkpFQH6NZ9YV8t9Erl7AVYNAtaOPwxBBDprcGsE+EQCxJ/b+oHlYpqafe8HKTAg0KXUlWYio3cMQXfQiGGNxiZxkkOkiaCoHZjXs7QlVizTQaU1jlOCUfzM/v/AHEnG9sdTaLrNwytFU1/ZohkYZYBCuaurO2ldmMVdHjJDJmkAaA07RrFY6acqStRF6U9WrCxi+kzaHeTmIy2NiImXIUXypobuQDCTD8ZnJoohQ0zaecHI4ynWWon/SXEF5JhxO1YGaCCnKk1YvUCNJMxNVK5rMCGMblcdlimRY7gfzDKRPQu2VXpGc2u0DEUKw69S71oQ/vGQ+lYcKNh7RkH5X6NiVESyDRJbvWO56SKpll9XOvfaG8xWg9IEnIWrUen9wctmxoXTMJMzMpCUvViYmwgEtTgBUzQDbp5QQJJZs1PJut7RLLwuXmQbDz8t4DlZlommYfEOlSyEBVA1WOgre0cTcGpjzVevKw7UjJCQSlwQHqBSmw2N6wVisWJd6WYa1e+bUQnmkW+lg8mSoOCUJSxKiAXDXsfbeA0YKZOecBllAlMtNCvKNcp1NSTE/ihavDFncvTORUJ7C/eHfDMTLZCT+kFQeoUCXParCKP6doOKeipmUmX+RQV3I9R+0S4bG5lc1E6HY9YdY0pKlLU2pyhnA6trAC+HqWgKCcqVHlJobA92H7wbTVyG48oSWG/2OjKBdJ1sXhxw/EmZLU9VygpJfUUIPsYr5SqVlGbMkvejGkE4XE+GskH55aga9yD7QvG6lR2/wDpjnx3VNCrjeAaYMpUy0BQANHqFAdHD+cZgsSrMlEwhkpITTmbYnWHnxNh/wDBKUkcyM1N01JH7+UVbDYkhWYAAixjoatUefHkxkpeiz/DmOErFpUQWKSkUuu6PfXrD0krzPUuST1P2T6RUcWsumaCSqhFdRtT+Yt2FnulJA/6hcdHDl/pHPNVEs5ZTsK+HeRE9StSD6JhRipmWfh33QT5pr/7oLxaKKqaB2H+ot9IC+IUvPT3lt/6U/xCxV0wPyh5xZSfwaSf/wCin/8AIRR/xIahDxdZksqwAJH5ge75v5jzFLg7xSMU2yHL4YxmSEkqUVBLDmykVc/8GFcyWoLzAlwbiDJWJb5h6wRJxSVUBy97RSqJrk/YIwWKEyiqLHv1HlBpkkMQ7wBPwRCmbMdwQPMREFLSpwSQdDtE3BN2mK2SEF3BIqYhmJB+YV3HlEM/GKFTXcbQRKnhVRpcaxmpR2DQAokEh3Gj/wAGCpbhN93yl7fQxNNlgitR92MCfh0frYiApJ9jIfDhQVKSqX8xAJD0r57adIXjD5dipJYg+VL1EQSsZNlEnMTqU7jvsd4nmYsTUqWkcxL6UGqT01eMkzqjKD2kEYvKqgSOkbwKpbFCgyv9wA6V0MRqOZAWm4FusLZi8yi3LQAtqdfvpApjPkDMVhG5hzIJvcP0brBPw3L51Nqmx6Eb94W4aYwZamS92oPKO5GMEuclSCFB6FiL0IIuItScKEdMuCUblvWMibBrzObRkc0U6JUVWbiQTT6xwqYRWoO/SOStGYHKw1q/eJXSGDkBnFQXG3TtDi2Bziur1FKgt5MNYkmzpgApTtf016wRJILvcVtykav7Rz47NUKezad/URqsORHInLLl9dq/f8R2qYUhRylS1MUVJL1dTWpU92jMNMcsaDZ63eCEpOhoC5FPZ4PRslYsTIUQC7EaVzdy4vGIQQQUggixNPvWDpmZaqhlH00qY0WQSyqaE0zCrHtb1hk2PCMpvRLwuS7rnEMDROpLXPS0d8V4lsahikeQB9QAYDlIJSSeXbdXraB5uIABAygjz7wVDJ7C+RQf07IsViFFmB84a4fBJQgrUVEgGh/K42+7wimYwkpAQyhtqD0iwpQZkosyypAzB2WkjpqHiqhFdGnzTl2x5jS8oNUoKVN6uPQxS52HTKmqf5UqcdUllAelIuc+SDLCgCVOHAdydhqbW6RUuK4cjMtBzIJCaVKToFC+/ZmgolVnUpTggVzZltYAkksno2nSH/wriswUFXlslIbRRv608oqWBWCQmpVUAMYaSp65asyRVmIqxTsT3iPLFPSOnh/H9yyY6YDOIH+gfz7wP8QLdb7FHsmBsLikzJoWkqBUzhyohTtV76R3xdCgVBTEug1ooWbl7CJ1VI3svOIlk4QJFSQjytHlDZVOAPaPWJmIH4diFJonR6Uq46R41jZhExYFQFFt2csYfh3aJcydIImyxVRYnaB5icoYhjEedWzRuVKXMol/O33SLVXZzqMn0S4ecu5U3q8aGONHvu2nWNSgCoAnLVlUt5QUiXLCiUnM1LUO8BqI0YSvZClQU9C2hjlWDUC4dh6Q7w6EjKWYEU0gOdxKpBLl2oQzPs14VIM1iCSsSq5DC39wcjCIU1sx09b+kcypaFcpcE/LXXqT1gOZIUmqVMR1Yi+3nG+NeBbV2WGRhWlJzIq1Xb7aAsbw/J/kTvlI05g4I6U9oEwfFSk/5CVjbUGup0prvDGZxFK0KANWFNwC/qP3ieLTOtTi0ASJwTy1DbxNMCVhyOb9Qb3raBJ6/wCYyViMpcDvDtGqzlVPmob1FDEBypWhdFBw4B67aQ6mYdE0IZkpJIYPdiRe1j6wFPwBTXLfoLwqpAxLzg1JmICkF0m1qd21jIq3D/FkVlrMvMK2IPlvGoXAX42BTkOaAhVOajNq/tEqUjIASCXuIjmAO7ufukblJYsWuX94LIUSqlliKEF7XEQplINBf3ETJmMb09zHYQH0JHWofz6wAEPgU5T91gjwSkgqqlrpI/frE0hCLEnrspiXc6aRqZhQXAJ6B38o1+zBOEGaUsmjjKKV9jaK/wARzv4acp1JaiRp67Q5QlTBiQQLAt7QPN5EscwLnM+r1BJh4NFVyNRpAEjCpFVOTqSa+mkT/gEGpsLN136Rk1aVUrm67RuVhlH5FPSx/m0M16EVsllJAFE32FYjBT2O/SCPwqmYEnV2gOZLmA5vDpubaV+94CRsJBv4kkg5rBnTS7udnILPqI4BHkenpSCcCELckAKAq1ie2kamyMprUF2P084aSa2JJNPYGlLHlDE6gCJQhY1dxsP2jJuKCW5mPsY2cWFMDfQwltgTrpgeKzn5QMw1DhUSYXFzEy8ikgl7l3HcxKpG/wBiI8bMyjMFafKfO28OmnpoKnK+yxyPiJCBLQhK0hgGGUDMxBcNWpBcNFQ4nhyMQsKBd/7iFfEAWevlUdqROFmaStSqhg5fSz/SMoKLtF1Jvs4R4YIJBNag2hvgzLrlDUu2jwPIlJWACCRq1xEE7DTJRcElOimb12MLJX2OpURY7CnMS/Lu9WjMEpJQZS2Z6KFCD6XgiTMLNltQg9Yjkyg5B+kC2Ppk+GmLGVCwDVgsChOx2MR43gizzIYPcRHhZnIpFgfYg3GxcRxMx83OcymYh6aDXzEYSXW0axHChLAdRzFmDULu7daCBZeEUkKcEpapqwqKjrDKdPzILknN8peiQKs33V4hl4ibLNSSlQdQ0INP5h1dE3jYrWasak2Y8vcdRaJZailaRW9Do1YZ4fDSZql5coDMgKfq5Laj94h/DZTQkAFgHoaXoWEbLwaMPJ1LXobWraIFy61++8aWl4kksSAosdzrARVkuBxJFKBSSC/6mf3aLLhMSSmiE5FuSUh3YddRFa8FJJbSt6xktSkNkUr5hS6X0p1jOJrLDLwQmOlKhStTbSh/aMhbhOIc6kzCEG9Q1aaRqJsJnEMIEFw9XvpEIW1tLesajIelQz4o+jgzWdTA1djUaQPiXUxByvtvuIyMh0hfjivATJnmWQPmHW9WMRHGqCiCxBNut9IyMjOKFcUdy8eWAYX+t7xMjGu7pc7kxkZCUhJRQLmGYhqa1v8AbQRJxBSqjhqDoNo1GQRV2FSJz1Zq6GCZ2MAZk0UKh+p/iMjIxcH4dMyzJiQKMD1+6xmMU8stQkiuwrQecZGQ0vAlIHl4VOazsojmrT7MQzkpWvIlIR1EZGQqM0tEE8qIDqdnFvKNYmRoSSEgkA/fQRkZFEJSoI4agEsQPlGnUiCmSCRlG0ZGQkuykCPAoyrLH5W830MNFqoRoY3GQJdgF4AWGIqCKg3fQxvGYTJUKJ+zGRkTXZoAk5AAUGuAodDq3eN4YqSpYzF2vR43GQz6Fm9sGlyQknVq+xPpBSJQmIWSAGDsBS/rrvGoyCb9IAqW2/Qi4gsLKZiHYlTJt79Y1GQ8hOJ7CJksFbsP2gQj+ukZGQh0GsOHU3RnbeGuKkAIQ1FAqc/qsxbcPGRkaTMhv8CcLTNmTVzOdkpABG+tdeWMjIyJyexqP//Z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630" name="AutoShape 6" descr="data:image/jpeg;base64,/9j/4AAQSkZJRgABAQAAAQABAAD/2wCEAAkGBxQTEhUUExQWFRQXGRwbGBgYGBggGBgaHR0XHhsaGhoYHCggHRolHBcXITEiJSkrLi4uFx8zODMsNygtLisBCgoKDg0OGxAQGywkHyQsLCwsLCwsLCwsLCwsLCwsLCwsLCwsLCwsLCwsLCwsLCwsLCwsLCwsLCwsLCwsLCwsLP/AABEIALUBFgMBIgACEQEDEQH/xAAbAAACAgMBAAAAAAAAAAAAAAAEBQMGAAECB//EAD4QAAECBAQEBAQGAQMDBAMAAAECEQADITEEEkFRBSJhcROBkaEGMrHwFEJSwdHhI2Jy8TOCopKywtIHJFP/xAAZAQADAQEBAAAAAAAAAAAAAAABAgMABAX/xAApEQACAgICAgEDBAMBAAAAAAAAAQIREiEDMUFREyIjMkJhgfAUcZEE/9oADAMBAAIRAxEAPwBoMPWCVSadY6TLiaXJihUHTLhfxfAOAoAki7Xh8iUPSAp3EJaQHVd2gNWgCSfw1YlOLXINCPusCIwrh7hJGYE7lvSGvG+IJUkBKnF3HTQwlSXBVmYuzHUXtrUQrVMXVlon4VK0KQU0yuANCKhoqs85gAHDBIZmqBUxKjiqwG8TNmDauP8Aae1IkwKuUhnWCCCdg1PeF7mUbviAJcsEKcixDObs4Ia/aOZGHUUFQDpBr7wzl8NUZSpjb3pQAV9SIHlFOSZUguGTp3O8Jf3Bq+x/fYPlo/rrHciYCxYKSDbeOFSNapJsd94I4PIPiBJSSNaN5xY5fIRiOErUM4DDQDaFisPyZrGo1qoaRccSpQSyDV7nQeUV7FoyzWWynZRZ2BN2JgYlGqEL0exep7AiJ5GGztmNNIc8X4SEJK0PlJBOrf1ASQwLaG1vs/zGehWDr4eEvlIPXfTWJcOkKACgzD1t1vDrh6ZU/M6SlgHOar1hVigkLJAIAp17wJa7D40bn4QBylik2/fzibCoWEsgMT9+sTcFlFanb5K9DsAPvSG+E4ihRyrDF7NBSfsyS8ivByVIWkqBTqfUu8P0S3DxmJwiFO7h2trEiAAGFhDq0FKjkymjky6x2tUcBUawm/DEcM1o6UqNJjWYjUgmJEppHQjHghNBPWNlH28ZGwYwDkvuY1mWPzkdiYkMcP3jBsjUpf6lepjRnLIYrV6mNkubxpSC0Y1k+H4jOT8qyaa1+sZEUmW0ZGxXoORJLETojRG3pC/jE4pCcqmLv6QpnoW8U4gVskOkB32PpCiapnuD9I6nrY31LwBNmOXL9qe0I2S7ZPNnZQSKR1gZYmKDqyhnJIOmgG5jSZChlK+VJsWv2jUlSkl5dSSwOvl96wK2MnFdjGXgHSF5edDukliB+oDWheNTMKsIJSbVNeg9+sDSJhU7/MDfUBqj1b3hxw2WD4gVWwI94VJ5F2lKAGjiM3JlJOor11b0grhc6UmWFTGzFR0c7Cg0pA/EZQQkAfMAMzWJesKs+TmILUjQrNsE7jxJMfcQRKnLSmWRmU7gUdvaMkYeehYWsFQZqmrWAhXh8S3MLvTcfZi3y8RmQCaEgGLI5lTOCgKDG0cYuSlQJAGZgHiQVttDP4d4eJoK1Dlsl9xc9haBOSirZSrK5hsItSlCakKSQxIpTyaIzwAhJShdHcJVp3MXH4nnjDYZUxhmNEBqPoSOgrFZ4XKWhAM0upfM+Z3Bt5xOPIp6obDVlVxGHUhdmUm9vVtoteDwEmbLSshyRW9T2jWJEkkKWEuOv1aC8PORdDMdool7EpoCVw1nCCw+2rqIXqwKkqJfMRrX6tD6ZjEAs9dtY6ROKiwSTsGjOg42LcNiFuEm25EMglg5oNzQRMqSlFZlSLJH7mICgLJMxa2P5QRkA0GVmhPkb1EdQUfyMw+JSosObqAW9YNEsatWI8Nw2QAOUFqgkB/UVME5Ul2rDqXsSVXoh8JIjYkjp2jCtI1jtKUO7g+cG0LTNeENoHWkPoO8SzMMFFwQI0jAP184ORqIFgbxsyLaQScEmgsTtHCuHk0BLQcgG0ym27xgRW4Hdo0nhxSHd+jmJlcPBq59oGSDRBMkDcHsIjQkW+ukTnCtdzHKsETUNBsFHCJqRRv3/aMiRGBJuQ8ajWNoHC/WB8fg0zA6iQRqPLeJAoCrRBxDGJEsgB6WeEbS/Ip30U+eCX3c1gNRNB9+kWTEqw5QfDDTDRi7jt7QjXKrW+8Ak1WjSEka2/Kf4hv8PIlq5FDMbg7ekc8CwKZiiJgfKLPUjrSsWES5aTyISDalKekFK9hQuxfDpaUE/mu5dzURHIDSpzaKB70H8Q3noSpLNpC/hU0ZpgelPO4iN/daOhr7aoX8TCgkZ2zKZVLMQCPYiIhxCX4fhmUCoH5nr3teGHxFinZIGw9GiDEyUJlIUUKTNIsRRXUvA4+3/IOb8EhIiYUKcAFtDaHXDeMgkIKAkaV/mEjGpIYCIVr1FumkdCZx20Xk94e8G40hKEylUICgDoXcisVThOOzIZVSGD7jTzglawQaWDny/d2gckIyWysZNjHH8UTOxYlrKAiSmgVqpTU7hI13it/FclKGWiZLawSkjNcu+rQKnDKVNUbAkGr1dhtU0hbiOGFSlKAoCzAV6+8ciSyuzsTahVGhjyQzg+VfMtDPheLQDUTCTcpP7AVgPhfCAtSklbEdqw2k4cSTmStwliymfyP7GGc4p6Ak2tlj4bIlg8wUjNXmCnUdq2pDWfOYZJQDn7cmKniuM+MQJhYD8wFa6nYQXhcMwpMmFB/1D6gRlGXJ/onKSh0OJeDSzrqX3pE4wks2T7wulzWLla26q/ciDUYpNDUjuKRZQfVEHLyEnDJG8al4UaA9Y5RjwL12ciJpfEXdkt5jaBhIGQElQIOb9beuvaD/AMGkgOHhHLnKZbAGocn6CJuHY9QS12OvWw9jBlxvwBSGn4UbCOVoygtoIGONOyQfOAxxVZMxPKzHd9OsBcU72ZzR3Knc6SSzfuKwfhsSkh8wcn96QmCgQOsbyMcsWlxpiKTRYQC1a7xigWtaFUrGzBq/eNzuIKKCKAvcRJ8cvY+SGyUk/ljRS35T99oVox5FSkmpIY6QUjiQNeb784GMwpoMB/0mNRCOIDU+xjIGMw6KlhpM2YoiYSgAlsqb9Q/Ywt4qyJiwFksQA7FVg4jUzikwqAClMTzUDjYgCA14JJSpSlkrflBvod6C8SSd2zqTvSOdQGSQa6/WMKAmpAUTYPSJMJKVNUUgpBSHLbdhEOOHh/mfobxVSfQkkmM8LxVCXUoZAzE3cghrVN4bSyTLC1Ay1KYpQqhI0vqRVoUfDOOShJUwJQcxcOMpYG/f2gr4gxBnETFBQUs0DskAGhNNmF9I0uVppCrjsIGJd22iNOERLSVpKlrWapFk1s41bmOgBgCVjEZiAbDX3gWTxLw1zFsSlQIA/cl6eUJyp55RKQksUpDrhkyWStahzpDpST1CVEHvQE7vAXF5ayp15QdQFFWWppXol/OAuHSZi1LShOZLgOk8tKgAvUi/1hjxaRMUsLTlYM+YMkkAOCQOYgkjyhKakUWLTAlYTMEgkgn3gfH8OEtTIGjufeN4/ElacynK3NRRIszG5jWJ40RKClSuUuAp7kdNrxbjl7ZzcnDX4h2AxThiGO8WjgWFGTOW5mYXtY+sVeROSpAXQPt/EORxLLhkhsrJuL66f3Dc8qigcELbvwSqwZViKoUoEkNlalgcwJGWg1F4N4gRhlpSpAAUBdq9E9ReM/8AxxxEzJKs5qlRH/bp3/qG3GZSVAEGgV8pqLAv0dxbaOdwV0VXLJdld+IPhgp//Zw6gB+dH+nUp21LNvC/BSUKZCU51K0YO/R7w24rxBUjDTkJAKghYFaMRQ9Skn6xVvh3FkplmpUCw3f+XYx0ca1sjJssuH+GkzEnw+VbVBIoe1xCSfg1yV5VqydbA9mcQ7xPEp8yYSCEK+VwAKMDc97wpxEhaFgTHmG+Umo6gWIhZRGjJ1sJwaJY/MFHrWOpuKCEu1NGFT5Rkmaj9LHqI5xJKhyljpFFaWhNOX1ECeMjOlJBGaxLX0ppDAYprk16RU8RlAloVQ0zKFS4J1FfOHqVgpqr+Y3FNyWxuXjS6DPxCetY3Kms7OQ4PnAySmxMcHEZaCw317RR14JUTqxKgpKnP9xGlQCj97RF45uQ4Nxp/UbmrS7N90jJmoM8YUuwtGvGBqSR5XgJE0GlRbp9I6zAVJbzg2CgzDLdL6x0lKtCBAKZocpBrHXil2zWvGsNDJGJmChL+kbPElJ/JSFK5pds2j1A3jQUofm9IXQaGp4sSf8ApgBoyFoJ/V7xkAJV8TiyDlCTykg96U9owYGdNT4lEof5jdt2u0EcJwedOdZOUOQnVZ6vpEmOxqzcFAflDUPm9o5ZSp1E64wVXI5wGHXJJIXmKvzAEAi5Nb0B9Ijxk6WtkIU5UQFKLuGur6u0CTMYyQFl/wDi49TGsHJBdQcd9tYDX6mNFK6Qy4RNYzZYV/jWMuYCpLFrhxDTBzwUM5NWDipT/wAwqQvwUBRZyUqfzBDekLeFY1SZt6ZtdjDJJpk596GUhYRNWFkJoWLPQmr6UeA+IZhLZqPQ0aurjygzwiua4HmRSt43j8MEApADHmLDXpBQkmH8I414ciWgZzkck8pSCrROrUermJMXjHlZlu6iGd6J/swNgEpTJTnDD9LF1GznU/3C3ic4rI2FAgabNGcc3S/6NGWC2H8UxZVQISkCxpp09YFkYMfhzNnDOgjlAPMgue1TAk0sQCM3K3/c1n6QRMxqEy5cmZKfMxcKIdt4ng+kWyXbCcBJR4ToUSDqbjpDz4gxcpeGHh0LBFb+naEXCpRqSeWwTpGY2XylVqhotJZTUfRzxljFy9lh+G+JSpOFSkEqmJJOXVTmjRDxTi8+dR/DDAoAHMoGznens0IuBlpoSQTmJDAVe4brFyV8Iz1S83KC6WQScya15h5FonyJqVIfilDG5FGx8okmpOYG7lqad3eOfhRf+TKSwVV+o2+9IsfEeDBKCXJU5KvQghu7GK/gZJROkpzZVJmM/QgKSf8AyIeKwuOmLyNT/EsPEpkycrOOXIwIS+VRAYZjvQGFfDAVzipjlSC1bKo4r5mJeMy1+IpXiSxoUhZNN1MKd4TqmKlLU1CbsXBgQacrM4tRotqn1iTDBKFjxagig0qWDtYipYwiwKJyylSQsAkHMXyjqTHXGMMt8wGWprU0u/UuSqDyyqkmT443tlgx2ETLUFZQCTlCSLNudheEJmFcxFKqBcuOrnsKRPjuIGYgIUSpXMAbH5QMxHdRr0hbh8SlE2XdYSkpJpWmgiKg4yVdl004vIeCSoVd45mDVnhL+MVUAsHpe0QqnF6k+sddHD8g/BV+mmsdCtSHhCiZ194lVOylnO9zBSBmNJqGFPvtAk3MVMG/mBfxL3eNfiA7h3t91h0bNBs0kAcof6RqU76EalmIgWZPJufOOTijYV7wQZoKnTANATGSlB2UliTesBmeprU1JNI6w01XM5fZjAHU1QbLRWj+cZCw4l7BXrGQA5DXCSEKHhgFBskvQmtAfMUhE6gqZLVU7F7g36RZ+JIPhy1Bjy5uUWOYgvtYRXOP41aFtYKAVvQ/S0cmO9Ls6svYFJwClfKcytjYfzHYKk5kKsX8om4FOUVLISTyMTt6/SGGNl84yA5W83uw+9IEm8qYYvyhPh5SlNLuAXA2hphOES0nMqYM19G9IlStDhpWU/mOar/XyjmbLluwCVKIvmoO5NAYdN30GSTVpjGetCQWUN6G5hZiOJkHlb5avXqxhXPUNPlzUL/uOsYVZ1kJBtTd7Q1X2Tax2h9wCWvELOpYuo6dthDEyJciY6kiYo2zA1I7UAMZgZf4WQU/nVVRrSlvvaFH4lSpozkqUbgCwIufKJ5uUqX4jKCUb8hPFMBJUFTkf4yATkDMCzH7tCKbgZijLU4csB0+xDfHp8RD0Fhm2FHfer0hViJ7BQSFU1Vr5WHYRnBwdJjRkpxtofKl/wCSXJQxUtTHYC582BjiehzlZmIcbVgP4cxIGIlrqSl23PKoEn1h7xHDq8bOT/1MqvcgxVLGJzyllI4+DMIFY0OKIBUO9h9THqM+c3Zr7HR48++DG/GLqxyhh2NR7iPQyvSJcj2FIpXFpqVqzimYcw6hwfoDFL4vg2njMPmk5h3RX/4+8WzioCZxQKhQJG/ylvdx5QHxnhxOJlpWaoQ5axchx2qYW9jJUIphR4C1ISBmQbavvEfAeGCYPFmVRVhmqprvq31gOdM8NE6SbpUAOtb+jQy4RwlU2UpalqGHSflSWzUdR6AUfqYKTUXTrYzkslaJ8TxEFz4iiFOCrMAlLUASkVYOKnWF2I4rMCCkLeXRi4NfrWGE3AAylFCBLBSQQBVg1Wfp5whxyFJV0di1mBb0gQa8Dve2TIWo8z8xuda6DpGYc5lNlD1oBYhw0McRJSOZNQoOLUO0Cy0JQsKBd9QdWBPuYpGRDlumidGHNXKR+0QLlEHpuKgx2qddia3dqxwrFKBo5Ht2i9nIiMvt5xz4rmz0himQooWygSWIRrl0+sQyZTABSS++kKuRN0PLjcYqQGF1rR/u0aK/bWDSQSaDK1g3vHC5SQAQkgnrSKpokAzJwNbdDG3gz8MmvKe4rGlSUjr01g2YGv8Ado5lzGLwyw3C0q5icqenzE9BA83BpS4qoilBCtoYDM/QJEZHKpQCiE5vMfxGRg2h4uVN8BAOZ2JKSLVYHqDFe48KpLvT6P7RZOLcQVnqH/KCGqz5RFY48vnKX/6bIfqKq/8AIqHlEONNtHVyPRaeGLP4aWlLBIS5NLqrqOrUeGgXJCEjMVzT8wCqJPRxftCzgC5f4aTQqN1AtuQAPIX6wfxOWpScxR4aPyJA13/uFfE72jZ67B+M8MTIrML5k58tTVwLuwpWE/ERJUSlEsMPzPUwdxCYtRGYqUyFXL0oYUZvcJt2EFQoDl6JcOAgUD9Db2hx8OyEKUZglITlPzDM5Ny4JbWFCZgI2847w82ZZCiNW07nygyg2tAhP6vqHvG5EyYS2RVLsQex3hVw/gk1DqUGJoOYVejv0FG6xvA4efMU5mBCQCdXLXau/pHeL4MpJaatRITmU9GLmgbShjmTcNWjsbjJdAuNxKEIKOVRVRnJs1S3UQqnYdYIURQ0DnoDbSC5ePEsFKUILvUpqH6wLicaSzkMOn8x0pLtvZCUsfFIa/CiU/iOb5SlTD/U1m2LGLViTnmIOyQAOxV/UVX4UQlc9Cv0HMoPerJHY/tFlRVaC1ioAHSr/vCu62K8ctCnATDLxaJlRzjMLULAg9K+0epTQSHBttHmHGk85KRdX37x6XgJ4XLBSQU5RbdhCz6TMuyreAJmJQ/6ZhPcAj2cxJxF5uMUBcJI7sx+kFcN5sZN/wBqvcpBgXh5CsYo7+KR1ZI/gwgyKF8UJHirSQHJSsHWzH3ENfhvikuThMkyZlMyYfyksmlizVIgX43w74xQHkdBqfrCvGSMwDEcraGoHbRouqfEkybTzbPRMfPQqWBRlguXolIAD+cUXiJSDlRXKwUQ7J0Lv90iHjPExNCAhpaUAOnQF9toF4qSV5gaLSkvuW/5iceLpsploORiDkSg1AclTfmtSOuJLR/hShnSjn/3lSifNm9o2iSFSAQXq1w4IqH2uqF0xIDklqlvJoZ6Yq2tjv8ACUt7fvEXggddwPo8QI4uCliSSwuSR1paCsIrxNUoD3v7QzlLwjlUCLxGJUtLE0DH5RQDXtWN8OkKUVByWJetGYen9RxxbC5UFnKnDauXDUEdpw+QhCVVP5qpdT2qK1pEo2nZ0v6oNPvx/BtUpAKsqVMktmBb2MF4eRmlu6czkDNsGNAB7xkyTMUG+YkDM7P1jeLcBKQnORZQpTStC8W7VHKRiU70S9QWVA3Lo51JOg6DXvBsvDJKAZp5n0+hMR4rDSwMouK3JgW/BqRLNKVSuTmQAHY5Vv8AW1+0BScIVJcEpDm9el9YDlJJLhw4tUekbKJgJCcwbfaBTW7D2Fnh5ckqfsYyBZSZoUSAa/qp93jUbKZqQy4njVoR4q8uY0lggOSLFhoIpM9Zcu5JLk9YcY3xJqsy6nvYdOkCzcNUUinHUe3spOV9D/gKz4UpjUksGuQ7fvD8TvEUVT1nKBoK/wC1I0itcC4kqSihALEA7dPcxg4opVKPoWh24vbBbD+KzcyuVLAhbAfpA/qERXUUrlT9IdJStWVbUyrFaPmBAaFs3hxvsAPMUiK5IlCLxASC0ESVEKobuO4OnnEieHJDEKB3DH7EcqSJaTMq4ogak79h9Yb5I0L29HU3GhCygqUEoVo6kk0ce1YmmfEhXnGUVsQ7sLXrEPBpKE5lOlZJDg3AOvYw2lTEJBT4acpuABVrRzzUVpo7uHic1lZW1S1kZ2FQ/UivrY+kDTJSiCpQeo96Axa8AqWFJlLT/jLpTT5c3XuxGxjvHcLZAQBYKIJ1qG9FOIrCSfRDmhjKpAPAJHgqKlagUao+6RYZE9BKCkuvM5BpodISSZ4UHoI4nqSqmZL3aI/JJqmdn+Jx9xY14qAMhNPlKv8AuKjFq+G8QAgVDKQFDyDRR+EFU0GSo5v8ksJ7E/RwYs/xPOyDwpdcrCgs1gPrDOWqOSUKlRJ8MrzT56ujP3Uf/rAPDZ7YiQotzFSaWZTiJPg8kJxGpATXrlUW/wDIQFhQ07DC3OPof4hPP99GrQF8cgiaVD9TP3Qj+IqisU1zeh+3tF++JMF/iUTztMI78pf76RQMZw8iqQW1DvD8cvDFlJJ0QhXM5DjXrDSbhELSnnZhR4TS0qIIAcD2/qGfDkpJyKPMnY3EVbolyJ9oKw+HAcImMCag2/vWBJmCc86j3v5+kHDCfpjkpFQH6NZ9YV8t9Erl7AVYNAtaOPwxBBDprcGsE+EQCxJ/b+oHlYpqafe8HKTAg0KXUlWYio3cMQXfQiGGNxiZxkkOkiaCoHZjXs7QlVizTQaU1jlOCUfzM/v/AHEnG9sdTaLrNwytFU1/ZohkYZYBCuaurO2ldmMVdHjJDJmkAaA07RrFY6acqStRF6U9WrCxi+kzaHeTmIy2NiImXIUXypobuQDCTD8ZnJoohQ0zaecHI4ynWWon/SXEF5JhxO1YGaCCnKk1YvUCNJMxNVK5rMCGMblcdlimRY7gfzDKRPQu2VXpGc2u0DEUKw69S71oQ/vGQ+lYcKNh7RkH5X6NiVESyDRJbvWO56SKpll9XOvfaG8xWg9IEnIWrUen9wctmxoXTMJMzMpCUvViYmwgEtTgBUzQDbp5QQJJZs1PJut7RLLwuXmQbDz8t4DlZlommYfEOlSyEBVA1WOgre0cTcGpjzVevKw7UjJCQSlwQHqBSmw2N6wVisWJd6WYa1e+bUQnmkW+lg8mSoOCUJSxKiAXDXsfbeA0YKZOecBllAlMtNCvKNcp1NSTE/ihavDFncvTORUJ7C/eHfDMTLZCT+kFQeoUCXParCKP6doOKeipmUmX+RQV3I9R+0S4bG5lc1E6HY9YdY0pKlLU2pyhnA6trAC+HqWgKCcqVHlJobA92H7wbTVyG48oSWG/2OjKBdJ1sXhxw/EmZLU9VygpJfUUIPsYr5SqVlGbMkvejGkE4XE+GskH55aga9yD7QvG6lR2/wDpjnx3VNCrjeAaYMpUy0BQANHqFAdHD+cZgsSrMlEwhkpITTmbYnWHnxNh/wDBKUkcyM1N01JH7+UVbDYkhWYAAixjoatUefHkxkpeiz/DmOErFpUQWKSkUuu6PfXrD0krzPUuST1P2T6RUcWsumaCSqhFdRtT+Yt2FnulJA/6hcdHDl/pHPNVEs5ZTsK+HeRE9StSD6JhRipmWfh33QT5pr/7oLxaKKqaB2H+ot9IC+IUvPT3lt/6U/xCxV0wPyh5xZSfwaSf/wCin/8AIRR/xIahDxdZksqwAJH5ge75v5jzFLg7xSMU2yHL4YxmSEkqUVBLDmykVc/8GFcyWoLzAlwbiDJWJb5h6wRJxSVUBy97RSqJrk/YIwWKEyiqLHv1HlBpkkMQ7wBPwRCmbMdwQPMREFLSpwSQdDtE3BN2mK2SEF3BIqYhmJB+YV3HlEM/GKFTXcbQRKnhVRpcaxmpR2DQAokEh3Gj/wAGCpbhN93yl7fQxNNlgitR92MCfh0frYiApJ9jIfDhQVKSqX8xAJD0r57adIXjD5dipJYg+VL1EQSsZNlEnMTqU7jvsd4nmYsTUqWkcxL6UGqT01eMkzqjKD2kEYvKqgSOkbwKpbFCgyv9wA6V0MRqOZAWm4FusLZi8yi3LQAtqdfvpApjPkDMVhG5hzIJvcP0brBPw3L51Nqmx6Eb94W4aYwZamS92oPKO5GMEuclSCFB6FiL0IIuItScKEdMuCUblvWMibBrzObRkc0U6JUVWbiQTT6xwqYRWoO/SOStGYHKw1q/eJXSGDkBnFQXG3TtDi2Bziur1FKgt5MNYkmzpgApTtf016wRJILvcVtykav7Rz47NUKezad/URqsORHInLLl9dq/f8R2qYUhRylS1MUVJL1dTWpU92jMNMcsaDZ63eCEpOhoC5FPZ4PRslYsTIUQC7EaVzdy4vGIQQQUggixNPvWDpmZaqhlH00qY0WQSyqaE0zCrHtb1hk2PCMpvRLwuS7rnEMDROpLXPS0d8V4lsahikeQB9QAYDlIJSSeXbdXraB5uIABAygjz7wVDJ7C+RQf07IsViFFmB84a4fBJQgrUVEgGh/K42+7wimYwkpAQyhtqD0iwpQZkosyypAzB2WkjpqHiqhFdGnzTl2x5jS8oNUoKVN6uPQxS52HTKmqf5UqcdUllAelIuc+SDLCgCVOHAdydhqbW6RUuK4cjMtBzIJCaVKToFC+/ZmgolVnUpTggVzZltYAkksno2nSH/wriswUFXlslIbRRv608oqWBWCQmpVUAMYaSp65asyRVmIqxTsT3iPLFPSOnh/H9yyY6YDOIH+gfz7wP8QLdb7FHsmBsLikzJoWkqBUzhyohTtV76R3xdCgVBTEug1ooWbl7CJ1VI3svOIlk4QJFSQjytHlDZVOAPaPWJmIH4diFJonR6Uq46R41jZhExYFQFFt2csYfh3aJcydIImyxVRYnaB5icoYhjEedWzRuVKXMol/O33SLVXZzqMn0S4ecu5U3q8aGONHvu2nWNSgCoAnLVlUt5QUiXLCiUnM1LUO8BqI0YSvZClQU9C2hjlWDUC4dh6Q7w6EjKWYEU0gOdxKpBLl2oQzPs14VIM1iCSsSq5DC39wcjCIU1sx09b+kcypaFcpcE/LXXqT1gOZIUmqVMR1Yi+3nG+NeBbV2WGRhWlJzIq1Xb7aAsbw/J/kTvlI05g4I6U9oEwfFSk/5CVjbUGup0prvDGZxFK0KANWFNwC/qP3ieLTOtTi0ASJwTy1DbxNMCVhyOb9Qb3raBJ6/wCYyViMpcDvDtGqzlVPmob1FDEBypWhdFBw4B67aQ6mYdE0IZkpJIYPdiRe1j6wFPwBTXLfoLwqpAxLzg1JmICkF0m1qd21jIq3D/FkVlrMvMK2IPlvGoXAX42BTkOaAhVOajNq/tEqUjIASCXuIjmAO7ufukblJYsWuX94LIUSqlliKEF7XEQplINBf3ETJmMb09zHYQH0JHWofz6wAEPgU5T91gjwSkgqqlrpI/frE0hCLEnrspiXc6aRqZhQXAJ6B38o1+zBOEGaUsmjjKKV9jaK/wARzv4acp1JaiRp67Q5QlTBiQQLAt7QPN5EscwLnM+r1BJh4NFVyNRpAEjCpFVOTqSa+mkT/gEGpsLN136Rk1aVUrm67RuVhlH5FPSx/m0M16EVsllJAFE32FYjBT2O/SCPwqmYEnV2gOZLmA5vDpubaV+94CRsJBv4kkg5rBnTS7udnILPqI4BHkenpSCcCELckAKAq1ie2kamyMprUF2P084aSa2JJNPYGlLHlDE6gCJQhY1dxsP2jJuKCW5mPsY2cWFMDfQwltgTrpgeKzn5QMw1DhUSYXFzEy8ikgl7l3HcxKpG/wBiI8bMyjMFafKfO28OmnpoKnK+yxyPiJCBLQhK0hgGGUDMxBcNWpBcNFQ4nhyMQsKBd/7iFfEAWevlUdqROFmaStSqhg5fSz/SMoKLtF1Jvs4R4YIJBNag2hvgzLrlDUu2jwPIlJWACCRq1xEE7DTJRcElOimb12MLJX2OpURY7CnMS/Lu9WjMEpJQZS2Z6KFCD6XgiTMLNltQg9Yjkyg5B+kC2Ppk+GmLGVCwDVgsChOx2MR43gizzIYPcRHhZnIpFgfYg3GxcRxMx83OcymYh6aDXzEYSXW0axHChLAdRzFmDULu7daCBZeEUkKcEpapqwqKjrDKdPzILknN8peiQKs33V4hl4ibLNSSlQdQ0INP5h1dE3jYrWasak2Y8vcdRaJZailaRW9Do1YZ4fDSZql5coDMgKfq5Laj94h/DZTQkAFgHoaXoWEbLwaMPJ1LXobWraIFy61++8aWl4kksSAosdzrARVkuBxJFKBSSC/6mf3aLLhMSSmiE5FuSUh3YddRFa8FJJbSt6xktSkNkUr5hS6X0p1jOJrLDLwQmOlKhStTbSh/aMhbhOIc6kzCEG9Q1aaRqJsJnEMIEFw9XvpEIW1tLesajIelQz4o+jgzWdTA1djUaQPiXUxByvtvuIyMh0hfjivATJnmWQPmHW9WMRHGqCiCxBNut9IyMjOKFcUdy8eWAYX+t7xMjGu7pc7kxkZCUhJRQLmGYhqa1v8AbQRJxBSqjhqDoNo1GQRV2FSJz1Zq6GCZ2MAZk0UKh+p/iMjIxcH4dMyzJiQKMD1+6xmMU8stQkiuwrQecZGQ0vAlIHl4VOazsojmrT7MQzkpWvIlIR1EZGQqM0tEE8qIDqdnFvKNYmRoSSEgkA/fQRkZFEJSoI4agEsQPlGnUiCmSCRlG0ZGQkuykCPAoyrLH5W830MNFqoRoY3GQJdgF4AWGIqCKg3fQxvGYTJUKJ+zGRkTXZoAk5AAUGuAodDq3eN4YqSpYzF2vR43GQz6Fm9sGlyQknVq+xPpBSJQmIWSAGDsBS/rrvGoyCb9IAqW2/Qi4gsLKZiHYlTJt79Y1GQ8hOJ7CJksFbsP2gQj+ukZGQh0GsOHU3RnbeGuKkAIQ1FAqc/qsxbcPGRkaTMhv8CcLTNmTVzOdkpABG+tdeWMjIyJyexqP//Z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632" name="AutoShape 8" descr="data:image/jpeg;base64,/9j/4AAQSkZJRgABAQAAAQABAAD/2wCEAAkGBxQTEhUUExQWFRQXGRwbGBgYGBggGBgaHR0XHhsaGhoYHCggHRolHBcXITEiJSkrLi4uFx8zODMsNygtLisBCgoKDg0OGxAQGywkHyQsLCwsLCwsLCwsLCwsLCwsLCwsLCwsLCwsLCwsLCwsLCwsLCwsLCwsLCwsLCwsLCwsLP/AABEIALUBFgMBIgACEQEDEQH/xAAbAAACAgMBAAAAAAAAAAAAAAAEBQMGAAECB//EAD4QAAECBAQEBAQGAQMDBAMAAAECEQADITEEEkFRBSJhcROBkaEGMrHwFEJSwdHhI2Jy8TOCopKywtIHJFP/xAAZAQADAQEBAAAAAAAAAAAAAAABAgMABAX/xAApEQACAgICAgEDBAMBAAAAAAAAAQIREiEDMUFREyIjMkJhgfAUcZEE/9oADAMBAAIRAxEAPwBoMPWCVSadY6TLiaXJihUHTLhfxfAOAoAki7Xh8iUPSAp3EJaQHVd2gNWgCSfw1YlOLXINCPusCIwrh7hJGYE7lvSGvG+IJUkBKnF3HTQwlSXBVmYuzHUXtrUQrVMXVlon4VK0KQU0yuANCKhoqs85gAHDBIZmqBUxKjiqwG8TNmDauP8Aae1IkwKuUhnWCCCdg1PeF7mUbviAJcsEKcixDObs4Ia/aOZGHUUFQDpBr7wzl8NUZSpjb3pQAV9SIHlFOSZUguGTp3O8Jf3Bq+x/fYPlo/rrHciYCxYKSDbeOFSNapJsd94I4PIPiBJSSNaN5xY5fIRiOErUM4DDQDaFisPyZrGo1qoaRccSpQSyDV7nQeUV7FoyzWWynZRZ2BN2JgYlGqEL0exep7AiJ5GGztmNNIc8X4SEJK0PlJBOrf1ASQwLaG1vs/zGehWDr4eEvlIPXfTWJcOkKACgzD1t1vDrh6ZU/M6SlgHOar1hVigkLJAIAp17wJa7D40bn4QBylik2/fzibCoWEsgMT9+sTcFlFanb5K9DsAPvSG+E4ihRyrDF7NBSfsyS8ivByVIWkqBTqfUu8P0S3DxmJwiFO7h2trEiAAGFhDq0FKjkymjky6x2tUcBUawm/DEcM1o6UqNJjWYjUgmJEppHQjHghNBPWNlH28ZGwYwDkvuY1mWPzkdiYkMcP3jBsjUpf6lepjRnLIYrV6mNkubxpSC0Y1k+H4jOT8qyaa1+sZEUmW0ZGxXoORJLETojRG3pC/jE4pCcqmLv6QpnoW8U4gVskOkB32PpCiapnuD9I6nrY31LwBNmOXL9qe0I2S7ZPNnZQSKR1gZYmKDqyhnJIOmgG5jSZChlK+VJsWv2jUlSkl5dSSwOvl96wK2MnFdjGXgHSF5edDukliB+oDWheNTMKsIJSbVNeg9+sDSJhU7/MDfUBqj1b3hxw2WD4gVWwI94VJ5F2lKAGjiM3JlJOor11b0grhc6UmWFTGzFR0c7Cg0pA/EZQQkAfMAMzWJesKs+TmILUjQrNsE7jxJMfcQRKnLSmWRmU7gUdvaMkYeehYWsFQZqmrWAhXh8S3MLvTcfZi3y8RmQCaEgGLI5lTOCgKDG0cYuSlQJAGZgHiQVttDP4d4eJoK1Dlsl9xc9haBOSirZSrK5hsItSlCakKSQxIpTyaIzwAhJShdHcJVp3MXH4nnjDYZUxhmNEBqPoSOgrFZ4XKWhAM0upfM+Z3Bt5xOPIp6obDVlVxGHUhdmUm9vVtoteDwEmbLSshyRW9T2jWJEkkKWEuOv1aC8PORdDMdool7EpoCVw1nCCw+2rqIXqwKkqJfMRrX6tD6ZjEAs9dtY6ROKiwSTsGjOg42LcNiFuEm25EMglg5oNzQRMqSlFZlSLJH7mICgLJMxa2P5QRkA0GVmhPkb1EdQUfyMw+JSosObqAW9YNEsatWI8Nw2QAOUFqgkB/UVME5Ul2rDqXsSVXoh8JIjYkjp2jCtI1jtKUO7g+cG0LTNeENoHWkPoO8SzMMFFwQI0jAP184ORqIFgbxsyLaQScEmgsTtHCuHk0BLQcgG0ym27xgRW4Hdo0nhxSHd+jmJlcPBq59oGSDRBMkDcHsIjQkW+ukTnCtdzHKsETUNBsFHCJqRRv3/aMiRGBJuQ8ajWNoHC/WB8fg0zA6iQRqPLeJAoCrRBxDGJEsgB6WeEbS/Ip30U+eCX3c1gNRNB9+kWTEqw5QfDDTDRi7jt7QjXKrW+8Ak1WjSEka2/Kf4hv8PIlq5FDMbg7ekc8CwKZiiJgfKLPUjrSsWES5aTyISDalKekFK9hQuxfDpaUE/mu5dzURHIDSpzaKB70H8Q3noSpLNpC/hU0ZpgelPO4iN/daOhr7aoX8TCgkZ2zKZVLMQCPYiIhxCX4fhmUCoH5nr3teGHxFinZIGw9GiDEyUJlIUUKTNIsRRXUvA4+3/IOb8EhIiYUKcAFtDaHXDeMgkIKAkaV/mEjGpIYCIVr1FumkdCZx20Xk94e8G40hKEylUICgDoXcisVThOOzIZVSGD7jTzglawQaWDny/d2gckIyWysZNjHH8UTOxYlrKAiSmgVqpTU7hI13it/FclKGWiZLawSkjNcu+rQKnDKVNUbAkGr1dhtU0hbiOGFSlKAoCzAV6+8ciSyuzsTahVGhjyQzg+VfMtDPheLQDUTCTcpP7AVgPhfCAtSklbEdqw2k4cSTmStwliymfyP7GGc4p6Ak2tlj4bIlg8wUjNXmCnUdq2pDWfOYZJQDn7cmKniuM+MQJhYD8wFa6nYQXhcMwpMmFB/1D6gRlGXJ/onKSh0OJeDSzrqX3pE4wks2T7wulzWLla26q/ciDUYpNDUjuKRZQfVEHLyEnDJG8al4UaA9Y5RjwL12ciJpfEXdkt5jaBhIGQElQIOb9beuvaD/AMGkgOHhHLnKZbAGocn6CJuHY9QS12OvWw9jBlxvwBSGn4UbCOVoygtoIGONOyQfOAxxVZMxPKzHd9OsBcU72ZzR3Knc6SSzfuKwfhsSkh8wcn96QmCgQOsbyMcsWlxpiKTRYQC1a7xigWtaFUrGzBq/eNzuIKKCKAvcRJ8cvY+SGyUk/ljRS35T99oVox5FSkmpIY6QUjiQNeb784GMwpoMB/0mNRCOIDU+xjIGMw6KlhpM2YoiYSgAlsqb9Q/Ywt4qyJiwFksQA7FVg4jUzikwqAClMTzUDjYgCA14JJSpSlkrflBvod6C8SSd2zqTvSOdQGSQa6/WMKAmpAUTYPSJMJKVNUUgpBSHLbdhEOOHh/mfobxVSfQkkmM8LxVCXUoZAzE3cghrVN4bSyTLC1Ay1KYpQqhI0vqRVoUfDOOShJUwJQcxcOMpYG/f2gr4gxBnETFBQUs0DskAGhNNmF9I0uVppCrjsIGJd22iNOERLSVpKlrWapFk1s41bmOgBgCVjEZiAbDX3gWTxLw1zFsSlQIA/cl6eUJyp55RKQksUpDrhkyWStahzpDpST1CVEHvQE7vAXF5ayp15QdQFFWWppXol/OAuHSZi1LShOZLgOk8tKgAvUi/1hjxaRMUsLTlYM+YMkkAOCQOYgkjyhKakUWLTAlYTMEgkgn3gfH8OEtTIGjufeN4/ElacynK3NRRIszG5jWJ40RKClSuUuAp7kdNrxbjl7ZzcnDX4h2AxThiGO8WjgWFGTOW5mYXtY+sVeROSpAXQPt/EORxLLhkhsrJuL66f3Dc8qigcELbvwSqwZViKoUoEkNlalgcwJGWg1F4N4gRhlpSpAAUBdq9E9ReM/8AxxxEzJKs5qlRH/bp3/qG3GZSVAEGgV8pqLAv0dxbaOdwV0VXLJdld+IPhgp//Zw6gB+dH+nUp21LNvC/BSUKZCU51K0YO/R7w24rxBUjDTkJAKghYFaMRQ9Skn6xVvh3FkplmpUCw3f+XYx0ca1sjJssuH+GkzEnw+VbVBIoe1xCSfg1yV5VqydbA9mcQ7xPEp8yYSCEK+VwAKMDc97wpxEhaFgTHmG+Umo6gWIhZRGjJ1sJwaJY/MFHrWOpuKCEu1NGFT5Rkmaj9LHqI5xJKhyljpFFaWhNOX1ECeMjOlJBGaxLX0ppDAYprk16RU8RlAloVQ0zKFS4J1FfOHqVgpqr+Y3FNyWxuXjS6DPxCetY3Kms7OQ4PnAySmxMcHEZaCw317RR14JUTqxKgpKnP9xGlQCj97RF45uQ4Nxp/UbmrS7N90jJmoM8YUuwtGvGBqSR5XgJE0GlRbp9I6zAVJbzg2CgzDLdL6x0lKtCBAKZocpBrHXil2zWvGsNDJGJmChL+kbPElJ/JSFK5pds2j1A3jQUofm9IXQaGp4sSf8ApgBoyFoJ/V7xkAJV8TiyDlCTykg96U9owYGdNT4lEof5jdt2u0EcJwedOdZOUOQnVZ6vpEmOxqzcFAflDUPm9o5ZSp1E64wVXI5wGHXJJIXmKvzAEAi5Nb0B9Ijxk6WtkIU5UQFKLuGur6u0CTMYyQFl/wDi49TGsHJBdQcd9tYDX6mNFK6Qy4RNYzZYV/jWMuYCpLFrhxDTBzwUM5NWDipT/wAwqQvwUBRZyUqfzBDekLeFY1SZt6ZtdjDJJpk596GUhYRNWFkJoWLPQmr6UeA+IZhLZqPQ0aurjygzwiua4HmRSt43j8MEApADHmLDXpBQkmH8I414ciWgZzkck8pSCrROrUermJMXjHlZlu6iGd6J/swNgEpTJTnDD9LF1GznU/3C3ic4rI2FAgabNGcc3S/6NGWC2H8UxZVQISkCxpp09YFkYMfhzNnDOgjlAPMgue1TAk0sQCM3K3/c1n6QRMxqEy5cmZKfMxcKIdt4ng+kWyXbCcBJR4ToUSDqbjpDz4gxcpeGHh0LBFb+naEXCpRqSeWwTpGY2XylVqhotJZTUfRzxljFy9lh+G+JSpOFSkEqmJJOXVTmjRDxTi8+dR/DDAoAHMoGznens0IuBlpoSQTmJDAVe4brFyV8Iz1S83KC6WQScya15h5FonyJqVIfilDG5FGx8okmpOYG7lqad3eOfhRf+TKSwVV+o2+9IsfEeDBKCXJU5KvQghu7GK/gZJROkpzZVJmM/QgKSf8AyIeKwuOmLyNT/EsPEpkycrOOXIwIS+VRAYZjvQGFfDAVzipjlSC1bKo4r5mJeMy1+IpXiSxoUhZNN1MKd4TqmKlLU1CbsXBgQacrM4tRotqn1iTDBKFjxagig0qWDtYipYwiwKJyylSQsAkHMXyjqTHXGMMt8wGWprU0u/UuSqDyyqkmT443tlgx2ETLUFZQCTlCSLNudheEJmFcxFKqBcuOrnsKRPjuIGYgIUSpXMAbH5QMxHdRr0hbh8SlE2XdYSkpJpWmgiKg4yVdl004vIeCSoVd45mDVnhL+MVUAsHpe0QqnF6k+sddHD8g/BV+mmsdCtSHhCiZ194lVOylnO9zBSBmNJqGFPvtAk3MVMG/mBfxL3eNfiA7h3t91h0bNBs0kAcof6RqU76EalmIgWZPJufOOTijYV7wQZoKnTANATGSlB2UliTesBmeprU1JNI6w01XM5fZjAHU1QbLRWj+cZCw4l7BXrGQA5DXCSEKHhgFBskvQmtAfMUhE6gqZLVU7F7g36RZ+JIPhy1Bjy5uUWOYgvtYRXOP41aFtYKAVvQ/S0cmO9Ls6svYFJwClfKcytjYfzHYKk5kKsX8om4FOUVLISTyMTt6/SGGNl84yA5W83uw+9IEm8qYYvyhPh5SlNLuAXA2hphOES0nMqYM19G9IlStDhpWU/mOar/XyjmbLluwCVKIvmoO5NAYdN30GSTVpjGetCQWUN6G5hZiOJkHlb5avXqxhXPUNPlzUL/uOsYVZ1kJBtTd7Q1X2Tax2h9wCWvELOpYuo6dthDEyJciY6kiYo2zA1I7UAMZgZf4WQU/nVVRrSlvvaFH4lSpozkqUbgCwIufKJ5uUqX4jKCUb8hPFMBJUFTkf4yATkDMCzH7tCKbgZijLU4csB0+xDfHp8RD0Fhm2FHfer0hViJ7BQSFU1Vr5WHYRnBwdJjRkpxtofKl/wCSXJQxUtTHYC582BjiehzlZmIcbVgP4cxIGIlrqSl23PKoEn1h7xHDq8bOT/1MqvcgxVLGJzyllI4+DMIFY0OKIBUO9h9THqM+c3Zr7HR48++DG/GLqxyhh2NR7iPQyvSJcj2FIpXFpqVqzimYcw6hwfoDFL4vg2njMPmk5h3RX/4+8WzioCZxQKhQJG/ylvdx5QHxnhxOJlpWaoQ5axchx2qYW9jJUIphR4C1ISBmQbavvEfAeGCYPFmVRVhmqprvq31gOdM8NE6SbpUAOtb+jQy4RwlU2UpalqGHSflSWzUdR6AUfqYKTUXTrYzkslaJ8TxEFz4iiFOCrMAlLUASkVYOKnWF2I4rMCCkLeXRi4NfrWGE3AAylFCBLBSQQBVg1Wfp5whxyFJV0di1mBb0gQa8Dve2TIWo8z8xuda6DpGYc5lNlD1oBYhw0McRJSOZNQoOLUO0Cy0JQsKBd9QdWBPuYpGRDlumidGHNXKR+0QLlEHpuKgx2qddia3dqxwrFKBo5Ht2i9nIiMvt5xz4rmz0himQooWygSWIRrl0+sQyZTABSS++kKuRN0PLjcYqQGF1rR/u0aK/bWDSQSaDK1g3vHC5SQAQkgnrSKpokAzJwNbdDG3gz8MmvKe4rGlSUjr01g2YGv8Ado5lzGLwyw3C0q5icqenzE9BA83BpS4qoilBCtoYDM/QJEZHKpQCiE5vMfxGRg2h4uVN8BAOZ2JKSLVYHqDFe48KpLvT6P7RZOLcQVnqH/KCGqz5RFY48vnKX/6bIfqKq/8AIqHlEONNtHVyPRaeGLP4aWlLBIS5NLqrqOrUeGgXJCEjMVzT8wCqJPRxftCzgC5f4aTQqN1AtuQAPIX6wfxOWpScxR4aPyJA13/uFfE72jZ67B+M8MTIrML5k58tTVwLuwpWE/ERJUSlEsMPzPUwdxCYtRGYqUyFXL0oYUZvcJt2EFQoDl6JcOAgUD9Db2hx8OyEKUZglITlPzDM5Ny4JbWFCZgI2847w82ZZCiNW07nygyg2tAhP6vqHvG5EyYS2RVLsQex3hVw/gk1DqUGJoOYVejv0FG6xvA4efMU5mBCQCdXLXau/pHeL4MpJaatRITmU9GLmgbShjmTcNWjsbjJdAuNxKEIKOVRVRnJs1S3UQqnYdYIURQ0DnoDbSC5ePEsFKUILvUpqH6wLicaSzkMOn8x0pLtvZCUsfFIa/CiU/iOb5SlTD/U1m2LGLViTnmIOyQAOxV/UVX4UQlc9Cv0HMoPerJHY/tFlRVaC1ioAHSr/vCu62K8ctCnATDLxaJlRzjMLULAg9K+0epTQSHBttHmHGk85KRdX37x6XgJ4XLBSQU5RbdhCz6TMuyreAJmJQ/6ZhPcAj2cxJxF5uMUBcJI7sx+kFcN5sZN/wBqvcpBgXh5CsYo7+KR1ZI/gwgyKF8UJHirSQHJSsHWzH3ENfhvikuThMkyZlMyYfyksmlizVIgX43w74xQHkdBqfrCvGSMwDEcraGoHbRouqfEkybTzbPRMfPQqWBRlguXolIAD+cUXiJSDlRXKwUQ7J0Lv90iHjPExNCAhpaUAOnQF9toF4qSV5gaLSkvuW/5iceLpsploORiDkSg1AclTfmtSOuJLR/hShnSjn/3lSifNm9o2iSFSAQXq1w4IqH2uqF0xIDklqlvJoZ6Yq2tjv8ACUt7fvEXggddwPo8QI4uCliSSwuSR1paCsIrxNUoD3v7QzlLwjlUCLxGJUtLE0DH5RQDXtWN8OkKUVByWJetGYen9RxxbC5UFnKnDauXDUEdpw+QhCVVP5qpdT2qK1pEo2nZ0v6oNPvx/BtUpAKsqVMktmBb2MF4eRmlu6czkDNsGNAB7xkyTMUG+YkDM7P1jeLcBKQnORZQpTStC8W7VHKRiU70S9QWVA3Lo51JOg6DXvBsvDJKAZp5n0+hMR4rDSwMouK3JgW/BqRLNKVSuTmQAHY5Vv8AW1+0BScIVJcEpDm9el9YDlJJLhw4tUekbKJgJCcwbfaBTW7D2Fnh5ckqfsYyBZSZoUSAa/qp93jUbKZqQy4njVoR4q8uY0lggOSLFhoIpM9Zcu5JLk9YcY3xJqsy6nvYdOkCzcNUUinHUe3spOV9D/gKz4UpjUksGuQ7fvD8TvEUVT1nKBoK/wC1I0itcC4kqSihALEA7dPcxg4opVKPoWh24vbBbD+KzcyuVLAhbAfpA/qERXUUrlT9IdJStWVbUyrFaPmBAaFs3hxvsAPMUiK5IlCLxASC0ESVEKobuO4OnnEieHJDEKB3DH7EcqSJaTMq4ogak79h9Yb5I0L29HU3GhCygqUEoVo6kk0ce1YmmfEhXnGUVsQ7sLXrEPBpKE5lOlZJDg3AOvYw2lTEJBT4acpuABVrRzzUVpo7uHic1lZW1S1kZ2FQ/UivrY+kDTJSiCpQeo96Axa8AqWFJlLT/jLpTT5c3XuxGxjvHcLZAQBYKIJ1qG9FOIrCSfRDmhjKpAPAJHgqKlagUao+6RYZE9BKCkuvM5BpodISSZ4UHoI4nqSqmZL3aI/JJqmdn+Jx9xY14qAMhNPlKv8AuKjFq+G8QAgVDKQFDyDRR+EFU0GSo5v8ksJ7E/RwYs/xPOyDwpdcrCgs1gPrDOWqOSUKlRJ8MrzT56ujP3Uf/rAPDZ7YiQotzFSaWZTiJPg8kJxGpATXrlUW/wDIQFhQ07DC3OPof4hPP99GrQF8cgiaVD9TP3Qj+IqisU1zeh+3tF++JMF/iUTztMI78pf76RQMZw8iqQW1DvD8cvDFlJJ0QhXM5DjXrDSbhELSnnZhR4TS0qIIAcD2/qGfDkpJyKPMnY3EVbolyJ9oKw+HAcImMCag2/vWBJmCc86j3v5+kHDCfpjkpFQH6NZ9YV8t9Erl7AVYNAtaOPwxBBDprcGsE+EQCxJ/b+oHlYpqafe8HKTAg0KXUlWYio3cMQXfQiGGNxiZxkkOkiaCoHZjXs7QlVizTQaU1jlOCUfzM/v/AHEnG9sdTaLrNwytFU1/ZohkYZYBCuaurO2ldmMVdHjJDJmkAaA07RrFY6acqStRF6U9WrCxi+kzaHeTmIy2NiImXIUXypobuQDCTD8ZnJoohQ0zaecHI4ynWWon/SXEF5JhxO1YGaCCnKk1YvUCNJMxNVK5rMCGMblcdlimRY7gfzDKRPQu2VXpGc2u0DEUKw69S71oQ/vGQ+lYcKNh7RkH5X6NiVESyDRJbvWO56SKpll9XOvfaG8xWg9IEnIWrUen9wctmxoXTMJMzMpCUvViYmwgEtTgBUzQDbp5QQJJZs1PJut7RLLwuXmQbDz8t4DlZlommYfEOlSyEBVA1WOgre0cTcGpjzVevKw7UjJCQSlwQHqBSmw2N6wVisWJd6WYa1e+bUQnmkW+lg8mSoOCUJSxKiAXDXsfbeA0YKZOecBllAlMtNCvKNcp1NSTE/ihavDFncvTORUJ7C/eHfDMTLZCT+kFQeoUCXParCKP6doOKeipmUmX+RQV3I9R+0S4bG5lc1E6HY9YdY0pKlLU2pyhnA6trAC+HqWgKCcqVHlJobA92H7wbTVyG48oSWG/2OjKBdJ1sXhxw/EmZLU9VygpJfUUIPsYr5SqVlGbMkvejGkE4XE+GskH55aga9yD7QvG6lR2/wDpjnx3VNCrjeAaYMpUy0BQANHqFAdHD+cZgsSrMlEwhkpITTmbYnWHnxNh/wDBKUkcyM1N01JH7+UVbDYkhWYAAixjoatUefHkxkpeiz/DmOErFpUQWKSkUuu6PfXrD0krzPUuST1P2T6RUcWsumaCSqhFdRtT+Yt2FnulJA/6hcdHDl/pHPNVEs5ZTsK+HeRE9StSD6JhRipmWfh33QT5pr/7oLxaKKqaB2H+ot9IC+IUvPT3lt/6U/xCxV0wPyh5xZSfwaSf/wCin/8AIRR/xIahDxdZksqwAJH5ge75v5jzFLg7xSMU2yHL4YxmSEkqUVBLDmykVc/8GFcyWoLzAlwbiDJWJb5h6wRJxSVUBy97RSqJrk/YIwWKEyiqLHv1HlBpkkMQ7wBPwRCmbMdwQPMREFLSpwSQdDtE3BN2mK2SEF3BIqYhmJB+YV3HlEM/GKFTXcbQRKnhVRpcaxmpR2DQAokEh3Gj/wAGCpbhN93yl7fQxNNlgitR92MCfh0frYiApJ9jIfDhQVKSqX8xAJD0r57adIXjD5dipJYg+VL1EQSsZNlEnMTqU7jvsd4nmYsTUqWkcxL6UGqT01eMkzqjKD2kEYvKqgSOkbwKpbFCgyv9wA6V0MRqOZAWm4FusLZi8yi3LQAtqdfvpApjPkDMVhG5hzIJvcP0brBPw3L51Nqmx6Eb94W4aYwZamS92oPKO5GMEuclSCFB6FiL0IIuItScKEdMuCUblvWMibBrzObRkc0U6JUVWbiQTT6xwqYRWoO/SOStGYHKw1q/eJXSGDkBnFQXG3TtDi2Bziur1FKgt5MNYkmzpgApTtf016wRJILvcVtykav7Rz47NUKezad/URqsORHInLLl9dq/f8R2qYUhRylS1MUVJL1dTWpU92jMNMcsaDZ63eCEpOhoC5FPZ4PRslYsTIUQC7EaVzdy4vGIQQQUggixNPvWDpmZaqhlH00qY0WQSyqaE0zCrHtb1hk2PCMpvRLwuS7rnEMDROpLXPS0d8V4lsahikeQB9QAYDlIJSSeXbdXraB5uIABAygjz7wVDJ7C+RQf07IsViFFmB84a4fBJQgrUVEgGh/K42+7wimYwkpAQyhtqD0iwpQZkosyypAzB2WkjpqHiqhFdGnzTl2x5jS8oNUoKVN6uPQxS52HTKmqf5UqcdUllAelIuc+SDLCgCVOHAdydhqbW6RUuK4cjMtBzIJCaVKToFC+/ZmgolVnUpTggVzZltYAkksno2nSH/wriswUFXlslIbRRv608oqWBWCQmpVUAMYaSp65asyRVmIqxTsT3iPLFPSOnh/H9yyY6YDOIH+gfz7wP8QLdb7FHsmBsLikzJoWkqBUzhyohTtV76R3xdCgVBTEug1ooWbl7CJ1VI3svOIlk4QJFSQjytHlDZVOAPaPWJmIH4diFJonR6Uq46R41jZhExYFQFFt2csYfh3aJcydIImyxVRYnaB5icoYhjEedWzRuVKXMol/O33SLVXZzqMn0S4ecu5U3q8aGONHvu2nWNSgCoAnLVlUt5QUiXLCiUnM1LUO8BqI0YSvZClQU9C2hjlWDUC4dh6Q7w6EjKWYEU0gOdxKpBLl2oQzPs14VIM1iCSsSq5DC39wcjCIU1sx09b+kcypaFcpcE/LXXqT1gOZIUmqVMR1Yi+3nG+NeBbV2WGRhWlJzIq1Xb7aAsbw/J/kTvlI05g4I6U9oEwfFSk/5CVjbUGup0prvDGZxFK0KANWFNwC/qP3ieLTOtTi0ASJwTy1DbxNMCVhyOb9Qb3raBJ6/wCYyViMpcDvDtGqzlVPmob1FDEBypWhdFBw4B67aQ6mYdE0IZkpJIYPdiRe1j6wFPwBTXLfoLwqpAxLzg1JmICkF0m1qd21jIq3D/FkVlrMvMK2IPlvGoXAX42BTkOaAhVOajNq/tEqUjIASCXuIjmAO7ufukblJYsWuX94LIUSqlliKEF7XEQplINBf3ETJmMb09zHYQH0JHWofz6wAEPgU5T91gjwSkgqqlrpI/frE0hCLEnrspiXc6aRqZhQXAJ6B38o1+zBOEGaUsmjjKKV9jaK/wARzv4acp1JaiRp67Q5QlTBiQQLAt7QPN5EscwLnM+r1BJh4NFVyNRpAEjCpFVOTqSa+mkT/gEGpsLN136Rk1aVUrm67RuVhlH5FPSx/m0M16EVsllJAFE32FYjBT2O/SCPwqmYEnV2gOZLmA5vDpubaV+94CRsJBv4kkg5rBnTS7udnILPqI4BHkenpSCcCELckAKAq1ie2kamyMprUF2P084aSa2JJNPYGlLHlDE6gCJQhY1dxsP2jJuKCW5mPsY2cWFMDfQwltgTrpgeKzn5QMw1DhUSYXFzEy8ikgl7l3HcxKpG/wBiI8bMyjMFafKfO28OmnpoKnK+yxyPiJCBLQhK0hgGGUDMxBcNWpBcNFQ4nhyMQsKBd/7iFfEAWevlUdqROFmaStSqhg5fSz/SMoKLtF1Jvs4R4YIJBNag2hvgzLrlDUu2jwPIlJWACCRq1xEE7DTJRcElOimb12MLJX2OpURY7CnMS/Lu9WjMEpJQZS2Z6KFCD6XgiTMLNltQg9Yjkyg5B+kC2Ppk+GmLGVCwDVgsChOx2MR43gizzIYPcRHhZnIpFgfYg3GxcRxMx83OcymYh6aDXzEYSXW0axHChLAdRzFmDULu7daCBZeEUkKcEpapqwqKjrDKdPzILknN8peiQKs33V4hl4ibLNSSlQdQ0INP5h1dE3jYrWasak2Y8vcdRaJZailaRW9Do1YZ4fDSZql5coDMgKfq5Laj94h/DZTQkAFgHoaXoWEbLwaMPJ1LXobWraIFy61++8aWl4kksSAosdzrARVkuBxJFKBSSC/6mf3aLLhMSSmiE5FuSUh3YddRFa8FJJbSt6xktSkNkUr5hS6X0p1jOJrLDLwQmOlKhStTbSh/aMhbhOIc6kzCEG9Q1aaRqJsJnEMIEFw9XvpEIW1tLesajIelQz4o+jgzWdTA1djUaQPiXUxByvtvuIyMh0hfjivATJnmWQPmHW9WMRHGqCiCxBNut9IyMjOKFcUdy8eWAYX+t7xMjGu7pc7kxkZCUhJRQLmGYhqa1v8AbQRJxBSqjhqDoNo1GQRV2FSJz1Zq6GCZ2MAZk0UKh+p/iMjIxcH4dMyzJiQKMD1+6xmMU8stQkiuwrQecZGQ0vAlIHl4VOazsojmrT7MQzkpWvIlIR1EZGQqM0tEE8qIDqdnFvKNYmRoSSEgkA/fQRkZFEJSoI4agEsQPlGnUiCmSCRlG0ZGQkuykCPAoyrLH5W830MNFqoRoY3GQJdgF4AWGIqCKg3fQxvGYTJUKJ+zGRkTXZoAk5AAUGuAodDq3eN4YqSpYzF2vR43GQz6Fm9sGlyQknVq+xPpBSJQmIWSAGDsBS/rrvGoyCb9IAqW2/Qi4gsLKZiHYlTJt79Y1GQ8hOJ7CJksFbsP2gQj+ukZGQh0GsOHU3RnbeGuKkAIQ1FAqc/qsxbcPGRkaTMhv8CcLTNmTVzOdkpABG+tdeWMjIyJyexqP//Z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60648"/>
            <a:ext cx="63418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err="1" smtClean="0">
                <a:latin typeface="Book Antiqua" pitchFamily="18" charset="0"/>
              </a:rPr>
              <a:t>Princess</a:t>
            </a:r>
            <a:r>
              <a:rPr lang="cs-CZ" sz="2400" dirty="0" smtClean="0">
                <a:latin typeface="Book Antiqua" pitchFamily="18" charset="0"/>
              </a:rPr>
              <a:t> </a:t>
            </a:r>
            <a:r>
              <a:rPr lang="cs-CZ" sz="2400" b="1" dirty="0" smtClean="0">
                <a:latin typeface="Book Antiqua" pitchFamily="18" charset="0"/>
              </a:rPr>
              <a:t>Libuše</a:t>
            </a:r>
            <a:r>
              <a:rPr lang="en-US" sz="2400" dirty="0" smtClean="0">
                <a:latin typeface="Book Antiqua" pitchFamily="18" charset="0"/>
              </a:rPr>
              <a:t> is supposed to have founded</a:t>
            </a:r>
            <a:endParaRPr lang="cs-CZ" sz="2400" dirty="0" smtClean="0">
              <a:latin typeface="Book Antiqua" pitchFamily="18" charset="0"/>
            </a:endParaRPr>
          </a:p>
          <a:p>
            <a:pPr algn="ctr"/>
            <a:r>
              <a:rPr lang="en-US" sz="2400" dirty="0" smtClean="0">
                <a:latin typeface="Book Antiqua" pitchFamily="18" charset="0"/>
              </a:rPr>
              <a:t>the city of </a:t>
            </a:r>
            <a:r>
              <a:rPr lang="en-US" sz="2400" b="1" dirty="0" smtClean="0">
                <a:latin typeface="Book Antiqua" pitchFamily="18" charset="0"/>
              </a:rPr>
              <a:t>Prague</a:t>
            </a:r>
            <a:r>
              <a:rPr lang="cs-CZ" sz="2400" b="1" dirty="0" smtClean="0">
                <a:latin typeface="Book Antiqua" pitchFamily="18" charset="0"/>
              </a:rPr>
              <a:t> </a:t>
            </a:r>
            <a:r>
              <a:rPr lang="en-US" sz="2400" dirty="0" smtClean="0">
                <a:latin typeface="Book Antiqua" pitchFamily="18" charset="0"/>
              </a:rPr>
              <a:t> during the 8th century</a:t>
            </a:r>
            <a:endParaRPr lang="cs-CZ" sz="2400" dirty="0">
              <a:latin typeface="Book Antiqua" pitchFamily="18" charset="0"/>
            </a:endParaRPr>
          </a:p>
        </p:txBody>
      </p:sp>
      <p:pic>
        <p:nvPicPr>
          <p:cNvPr id="22530" name="Picture 2" descr="File:Портрет Либуше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124744"/>
            <a:ext cx="4824536" cy="564457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092280" y="112474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2843808" y="2276872"/>
            <a:ext cx="230425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  kněžna</a:t>
            </a:r>
            <a:r>
              <a:rPr lang="cs-CZ" sz="2400" dirty="0" smtClean="0"/>
              <a:t> Libuše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5576" y="2276872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Prince</a:t>
            </a:r>
            <a:r>
              <a:rPr lang="cs-CZ" sz="2400" dirty="0" smtClean="0">
                <a:solidFill>
                  <a:srgbClr val="C00000"/>
                </a:solidFill>
              </a:rPr>
              <a:t> Libuše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5576" y="2708920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Duke</a:t>
            </a:r>
            <a:r>
              <a:rPr lang="cs-CZ" sz="2400" dirty="0" smtClean="0">
                <a:solidFill>
                  <a:srgbClr val="C00000"/>
                </a:solidFill>
              </a:rPr>
              <a:t> Libuše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5576" y="1844824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Princess</a:t>
            </a:r>
            <a:r>
              <a:rPr lang="cs-CZ" sz="2400" dirty="0" smtClean="0">
                <a:solidFill>
                  <a:srgbClr val="C00000"/>
                </a:solidFill>
              </a:rPr>
              <a:t> Libuše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71600" y="692696"/>
            <a:ext cx="6022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Choose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correct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English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equivalents</a:t>
            </a:r>
            <a:r>
              <a:rPr lang="cs-CZ" sz="2800" b="1" dirty="0" smtClean="0"/>
              <a:t>: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44008" y="3429000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Slované 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444208" y="3789040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Slavonic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44208" y="3429000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Slavs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44208" y="3068960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Slavic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79912" y="4941168"/>
            <a:ext cx="259228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rod Přemyslovců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99592" y="4941168"/>
            <a:ext cx="288032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Přemyslid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pedigree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99592" y="5373216"/>
            <a:ext cx="288032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Přemyslid</a:t>
            </a:r>
            <a:r>
              <a:rPr lang="cs-CZ" sz="2400" dirty="0" smtClean="0">
                <a:solidFill>
                  <a:srgbClr val="C00000"/>
                </a:solidFill>
              </a:rPr>
              <a:t>  </a:t>
            </a:r>
            <a:r>
              <a:rPr lang="cs-CZ" sz="2400" b="1" dirty="0" err="1" smtClean="0">
                <a:solidFill>
                  <a:srgbClr val="C00000"/>
                </a:solidFill>
              </a:rPr>
              <a:t>family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99592" y="4509120"/>
            <a:ext cx="288032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Přemyslid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race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9" presetClass="exit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4" grpId="0" animBg="1"/>
      <p:bldP spid="24" grpId="1" animBg="1"/>
      <p:bldP spid="25" grpId="0" animBg="1"/>
      <p:bldP spid="29" grpId="0" animBg="1"/>
      <p:bldP spid="29" grpId="1" animBg="1"/>
      <p:bldP spid="30" grpId="0" animBg="1"/>
      <p:bldP spid="31" grpId="0" animBg="1"/>
      <p:bldP spid="31" grpId="1" animBg="1"/>
      <p:bldP spid="33" grpId="0" animBg="1"/>
      <p:bldP spid="34" grpId="0" animBg="1"/>
      <p:bldP spid="35" grpId="3" animBg="1"/>
      <p:bldP spid="35" grpId="4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60567" y="260648"/>
            <a:ext cx="60228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Choose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correct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English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equivalents</a:t>
            </a:r>
            <a:r>
              <a:rPr lang="cs-CZ" sz="2800" b="1" dirty="0" smtClean="0"/>
              <a:t>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1340768"/>
            <a:ext cx="208823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založit (město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340768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find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772816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fount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908720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found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4941168"/>
            <a:ext cx="129614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dočasně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941168"/>
            <a:ext cx="2160240" cy="46166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temporaly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5373216"/>
            <a:ext cx="2160240" cy="46166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temporarilly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4509120"/>
            <a:ext cx="2160240" cy="46166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temporarily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2204864"/>
            <a:ext cx="288032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sídlo(vlády, úřadu) 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2636912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homage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2276872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seat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1844824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headquarters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23928" y="4077072"/>
            <a:ext cx="252028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věštit/prorokovat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4437112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prophet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44208" y="4077072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prophesy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44208" y="3717032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prophecy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915816" y="3068960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osídlení/ osada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5576" y="3068960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density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55576" y="3501008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settlement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55576" y="2636912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settler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0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1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12" grpId="0" animBg="1"/>
      <p:bldP spid="12" grpId="1" animBg="1"/>
      <p:bldP spid="13" grpId="0" animBg="1"/>
      <p:bldP spid="13" grpId="1" animBg="1"/>
      <p:bldP spid="14" grpId="0" animBg="1"/>
      <p:bldP spid="16" grpId="0" animBg="1"/>
      <p:bldP spid="16" grpId="1" animBg="1"/>
      <p:bldP spid="17" grpId="0" animBg="1"/>
      <p:bldP spid="18" grpId="0" animBg="1"/>
      <p:bldP spid="18" grpId="1" animBg="1"/>
      <p:bldP spid="20" grpId="0" animBg="1"/>
      <p:bldP spid="20" grpId="1" animBg="1"/>
      <p:bldP spid="21" grpId="0" animBg="1"/>
      <p:bldP spid="22" grpId="0" animBg="1"/>
      <p:bldP spid="22" grpId="1" animBg="1"/>
      <p:bldP spid="28" grpId="0" animBg="1"/>
      <p:bldP spid="29" grpId="0" animBg="1"/>
      <p:bldP spid="30" grpId="0" animBg="1"/>
      <p:bldP spid="3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1988840"/>
            <a:ext cx="8352927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………………………………………………………………………………………………………………………………..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916832"/>
            <a:ext cx="8352928" cy="15696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en-GB" sz="2400" dirty="0" smtClean="0"/>
              <a:t>Princess </a:t>
            </a:r>
            <a:r>
              <a:rPr lang="en-GB" sz="2400" dirty="0" err="1" smtClean="0"/>
              <a:t>Libuše</a:t>
            </a:r>
            <a:r>
              <a:rPr lang="en-GB" sz="2400" dirty="0" smtClean="0"/>
              <a:t> prophe</a:t>
            </a:r>
            <a:r>
              <a:rPr lang="en-GB" sz="2400" dirty="0" smtClean="0">
                <a:solidFill>
                  <a:srgbClr val="C00000"/>
                </a:solidFill>
              </a:rPr>
              <a:t>sied</a:t>
            </a:r>
            <a:r>
              <a:rPr lang="en-GB" sz="2400" dirty="0" smtClean="0"/>
              <a:t>:</a:t>
            </a:r>
          </a:p>
          <a:p>
            <a:r>
              <a:rPr lang="en-GB" sz="2400" dirty="0" smtClean="0">
                <a:solidFill>
                  <a:srgbClr val="C00000"/>
                </a:solidFill>
              </a:rPr>
              <a:t>“</a:t>
            </a:r>
            <a:r>
              <a:rPr lang="en-GB" sz="2400" dirty="0" smtClean="0"/>
              <a:t>I can see the city whose glory </a:t>
            </a:r>
            <a:r>
              <a:rPr lang="en-GB" sz="2400" dirty="0" smtClean="0">
                <a:solidFill>
                  <a:srgbClr val="C00000"/>
                </a:solidFill>
              </a:rPr>
              <a:t>will</a:t>
            </a:r>
            <a:r>
              <a:rPr lang="en-GB" sz="2400" dirty="0" smtClean="0"/>
              <a:t> </a:t>
            </a:r>
            <a:r>
              <a:rPr lang="en-GB" sz="2400" dirty="0" smtClean="0">
                <a:solidFill>
                  <a:srgbClr val="C00000"/>
                </a:solidFill>
              </a:rPr>
              <a:t>touch</a:t>
            </a:r>
            <a:r>
              <a:rPr lang="en-GB" sz="2400" dirty="0" smtClean="0"/>
              <a:t> the stars</a:t>
            </a:r>
            <a:r>
              <a:rPr lang="en-GB" sz="2400" dirty="0" smtClean="0">
                <a:solidFill>
                  <a:srgbClr val="C00000"/>
                </a:solidFill>
              </a:rPr>
              <a:t>”</a:t>
            </a:r>
            <a:endParaRPr lang="en-GB" sz="2400" dirty="0" smtClean="0">
              <a:solidFill>
                <a:srgbClr val="C00000"/>
              </a:solidFill>
            </a:endParaRPr>
          </a:p>
          <a:p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404664"/>
            <a:ext cx="87259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Translate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following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sentences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practise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grammer</a:t>
            </a:r>
            <a:r>
              <a:rPr lang="cs-CZ" sz="2800" b="1" dirty="0" smtClean="0"/>
              <a:t>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052736"/>
            <a:ext cx="8352928" cy="83099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Kněžna Libuše prorokovala: </a:t>
            </a:r>
          </a:p>
          <a:p>
            <a:r>
              <a:rPr lang="cs-CZ" sz="2400" dirty="0" smtClean="0"/>
              <a:t>„Vidím město, které se bude hvězd </a:t>
            </a:r>
            <a:r>
              <a:rPr lang="cs-CZ" sz="2400" dirty="0" err="1" smtClean="0"/>
              <a:t>dotýkati</a:t>
            </a:r>
            <a:r>
              <a:rPr lang="cs-CZ" sz="2400" dirty="0" smtClean="0"/>
              <a:t>“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9532" y="4149080"/>
            <a:ext cx="842493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Kněžna Libuše prorokovala, že sláva Prahy se bude hvězd </a:t>
            </a:r>
            <a:r>
              <a:rPr lang="cs-CZ" sz="2400" dirty="0" err="1" smtClean="0"/>
              <a:t>dotýkati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725144"/>
            <a:ext cx="8496943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………………………………………………………………………………………………………………………………..</a:t>
            </a:r>
          </a:p>
          <a:p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653136"/>
            <a:ext cx="8496944" cy="15696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en-GB" sz="2400" dirty="0" smtClean="0"/>
              <a:t>Princess </a:t>
            </a:r>
            <a:r>
              <a:rPr lang="en-GB" sz="2400" dirty="0" err="1" smtClean="0"/>
              <a:t>Libuše</a:t>
            </a:r>
            <a:r>
              <a:rPr lang="en-GB" sz="2400" dirty="0" smtClean="0"/>
              <a:t> prophe</a:t>
            </a:r>
            <a:r>
              <a:rPr lang="en-GB" sz="2400" dirty="0" smtClean="0">
                <a:solidFill>
                  <a:srgbClr val="C00000"/>
                </a:solidFill>
              </a:rPr>
              <a:t>sied</a:t>
            </a:r>
            <a:r>
              <a:rPr lang="en-GB" sz="2400" dirty="0" smtClean="0"/>
              <a:t> that Prague´s glory </a:t>
            </a:r>
            <a:r>
              <a:rPr lang="en-GB" sz="2400" dirty="0" smtClean="0">
                <a:solidFill>
                  <a:srgbClr val="C00000"/>
                </a:solidFill>
              </a:rPr>
              <a:t>would touch </a:t>
            </a:r>
            <a:r>
              <a:rPr lang="en-GB" sz="2400" dirty="0" smtClean="0"/>
              <a:t>the stars.</a:t>
            </a:r>
          </a:p>
          <a:p>
            <a:endParaRPr lang="cs-CZ" sz="2400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84640" cy="3785652"/>
          </a:xfrm>
          <a:prstGeom prst="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11th century  -</a:t>
            </a:r>
            <a:r>
              <a:rPr lang="en-GB" sz="2400" b="1" u="sng" dirty="0" err="1" smtClean="0">
                <a:solidFill>
                  <a:srgbClr val="C00000"/>
                </a:solidFill>
                <a:latin typeface="Book Antiqua" pitchFamily="18" charset="0"/>
              </a:rPr>
              <a:t>Spytihněv</a:t>
            </a:r>
            <a:r>
              <a:rPr lang="en-GB" sz="2400" b="1" u="sng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en-GB" sz="2400" u="sng" dirty="0" smtClean="0">
                <a:solidFill>
                  <a:srgbClr val="C00000"/>
                </a:solidFill>
                <a:latin typeface="Book Antiqua" pitchFamily="18" charset="0"/>
              </a:rPr>
              <a:t>(</a:t>
            </a:r>
            <a:r>
              <a:rPr lang="en-GB" sz="2400" u="sng" dirty="0" err="1" smtClean="0">
                <a:solidFill>
                  <a:srgbClr val="C00000"/>
                </a:solidFill>
                <a:latin typeface="Book Antiqua" pitchFamily="18" charset="0"/>
              </a:rPr>
              <a:t>Bořivoj´s</a:t>
            </a:r>
            <a:r>
              <a:rPr lang="en-GB" sz="2400" u="sng" dirty="0" smtClean="0">
                <a:solidFill>
                  <a:srgbClr val="C00000"/>
                </a:solidFill>
                <a:latin typeface="Book Antiqua" pitchFamily="18" charset="0"/>
              </a:rPr>
              <a:t> son)</a:t>
            </a:r>
          </a:p>
          <a:p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</a:rPr>
              <a:t>romanesque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basilica of Saint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</a:rPr>
              <a:t>Vitus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was built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(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replaced rotunda built by St. Wenceslas)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the medieval city began to expand from the right bank of the Vltava River  -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Old Town Square</a:t>
            </a:r>
            <a:endParaRPr lang="en-GB" sz="2400" dirty="0" smtClean="0">
              <a:solidFill>
                <a:srgbClr val="C00000"/>
              </a:solidFill>
              <a:latin typeface="Book Antiqua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1140-1172  - the king </a:t>
            </a:r>
            <a:r>
              <a:rPr lang="en-GB" sz="2400" b="1" u="sng" dirty="0" err="1" smtClean="0">
                <a:solidFill>
                  <a:srgbClr val="C00000"/>
                </a:solidFill>
                <a:latin typeface="Book Antiqua" pitchFamily="18" charset="0"/>
              </a:rPr>
              <a:t>Vladislav</a:t>
            </a:r>
            <a:r>
              <a:rPr lang="en-GB" sz="2400" b="1" u="sng" dirty="0" smtClean="0">
                <a:solidFill>
                  <a:srgbClr val="C00000"/>
                </a:solidFill>
                <a:latin typeface="Book Antiqua" pitchFamily="18" charset="0"/>
              </a:rPr>
              <a:t> II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the castle was rebuilt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in the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Romanesque style</a:t>
            </a:r>
          </a:p>
          <a:p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Judith Bridge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(the first stone bridge in Prague) was built</a:t>
            </a:r>
          </a:p>
          <a:p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Premonstrate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Monastry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at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Strahov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was built</a:t>
            </a:r>
            <a:endParaRPr lang="en-GB" sz="2800" dirty="0" smtClean="0">
              <a:solidFill>
                <a:srgbClr val="C00000"/>
              </a:solidFill>
              <a:latin typeface="Book Antiqua" pitchFamily="18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	</a:t>
            </a:r>
            <a:endParaRPr lang="cs-CZ" sz="2800" b="1" dirty="0">
              <a:solidFill>
                <a:srgbClr val="C00000"/>
              </a:solidFill>
              <a:latin typeface="Book Antiqua" pitchFamily="18" charset="0"/>
            </a:endParaRPr>
          </a:p>
        </p:txBody>
      </p:sp>
      <p:pic>
        <p:nvPicPr>
          <p:cNvPr id="8194" name="Picture 2" descr="http://upload.wikimedia.org/wikipedia/commons/thumb/7/71/Praha_Strahovsky_klaster.jpg/310px-Praha_Strahovsky_klas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24649" b="15063"/>
          <a:stretch>
            <a:fillRect/>
          </a:stretch>
        </p:blipFill>
        <p:spPr bwMode="auto">
          <a:xfrm>
            <a:off x="2411760" y="4653136"/>
            <a:ext cx="4680520" cy="188421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3861048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(The original remains of the Romanesque building are preserved to the first floor. In the photograph -the monastery after later rebuilding)</a:t>
            </a:r>
            <a:endParaRPr lang="en-GB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458112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52536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Translate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following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sentences</a:t>
            </a:r>
            <a:r>
              <a:rPr lang="cs-CZ" sz="2800" b="1" dirty="0" smtClean="0"/>
              <a:t>: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420888"/>
            <a:ext cx="8352928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………………………………………………………………………………………………………………………………..</a:t>
            </a:r>
          </a:p>
          <a:p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005064"/>
            <a:ext cx="8424936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Středověké </a:t>
            </a:r>
            <a:r>
              <a:rPr lang="cs-CZ" sz="2400" dirty="0" smtClean="0"/>
              <a:t>město se začalo rozpínat na pravém </a:t>
            </a:r>
            <a:r>
              <a:rPr lang="cs-CZ" sz="2400" dirty="0" smtClean="0">
                <a:solidFill>
                  <a:srgbClr val="C00000"/>
                </a:solidFill>
              </a:rPr>
              <a:t>břehu </a:t>
            </a:r>
            <a:r>
              <a:rPr lang="cs-CZ" sz="2400" dirty="0" smtClean="0"/>
              <a:t>řeky Vltavy. Vzniklo </a:t>
            </a:r>
            <a:r>
              <a:rPr lang="cs-CZ" sz="2400" dirty="0" smtClean="0">
                <a:solidFill>
                  <a:srgbClr val="C00000"/>
                </a:solidFill>
              </a:rPr>
              <a:t>Staroměstské náměstí.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869160"/>
            <a:ext cx="8352928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………………………………………………………………………………………………………………………………..</a:t>
            </a:r>
          </a:p>
          <a:p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869160"/>
            <a:ext cx="8424936" cy="15696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tx1"/>
                </a:solidFill>
              </a:rPr>
              <a:t>The </a:t>
            </a:r>
            <a:r>
              <a:rPr lang="en-GB" sz="2400" dirty="0" smtClean="0">
                <a:solidFill>
                  <a:srgbClr val="C00000"/>
                </a:solidFill>
              </a:rPr>
              <a:t>medieval </a:t>
            </a:r>
            <a:r>
              <a:rPr lang="en-GB" sz="2400" dirty="0" smtClean="0">
                <a:solidFill>
                  <a:schemeClr val="tx1"/>
                </a:solidFill>
              </a:rPr>
              <a:t>city began to expand on the right</a:t>
            </a:r>
            <a:r>
              <a:rPr lang="en-GB" sz="2400" dirty="0" smtClean="0">
                <a:solidFill>
                  <a:srgbClr val="C00000"/>
                </a:solidFill>
              </a:rPr>
              <a:t> bank </a:t>
            </a:r>
            <a:r>
              <a:rPr lang="en-GB" sz="2400" dirty="0" smtClean="0">
                <a:solidFill>
                  <a:schemeClr val="tx1"/>
                </a:solidFill>
              </a:rPr>
              <a:t>of the Vltava River . The</a:t>
            </a:r>
            <a:r>
              <a:rPr lang="en-GB" sz="2400" dirty="0" smtClean="0">
                <a:solidFill>
                  <a:srgbClr val="C00000"/>
                </a:solidFill>
              </a:rPr>
              <a:t>  </a:t>
            </a:r>
            <a:r>
              <a:rPr lang="en-GB" sz="2400" b="1" dirty="0" smtClean="0">
                <a:solidFill>
                  <a:srgbClr val="C00000"/>
                </a:solidFill>
              </a:rPr>
              <a:t>Old Town Square </a:t>
            </a:r>
            <a:r>
              <a:rPr lang="en-GB" sz="2400" dirty="0" smtClean="0">
                <a:solidFill>
                  <a:schemeClr val="tx1"/>
                </a:solidFill>
              </a:rPr>
              <a:t>came into existence.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348880"/>
            <a:ext cx="8424936" cy="15696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The St. </a:t>
            </a:r>
            <a:r>
              <a:rPr lang="en-GB" sz="2400" dirty="0" err="1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Vitus</a:t>
            </a:r>
            <a:r>
              <a:rPr lang="en-GB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rotunda built </a:t>
            </a:r>
            <a:r>
              <a:rPr lang="en-GB" sz="2400" dirty="0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in the reign of </a:t>
            </a:r>
            <a:r>
              <a:rPr lang="en-GB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Wenceslas was later </a:t>
            </a:r>
            <a:r>
              <a:rPr lang="en-GB" sz="2400" dirty="0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replaced by</a:t>
            </a:r>
            <a:r>
              <a:rPr lang="en-GB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the </a:t>
            </a:r>
            <a:r>
              <a:rPr lang="en-GB" sz="2400" b="1" dirty="0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Romanesque</a:t>
            </a:r>
            <a:r>
              <a:rPr lang="en-GB" sz="2400" b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</a:t>
            </a:r>
            <a:r>
              <a:rPr lang="en-GB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basilica. </a:t>
            </a:r>
          </a:p>
          <a:p>
            <a:endParaRPr lang="cs-CZ" sz="2400" dirty="0" smtClean="0">
              <a:solidFill>
                <a:schemeClr val="tx1"/>
              </a:solidFill>
              <a:latin typeface="+mj-lt"/>
              <a:cs typeface="Times New Roman" pitchFamily="18" charset="0"/>
            </a:endParaRPr>
          </a:p>
          <a:p>
            <a:endParaRPr lang="cs-CZ" sz="24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8424936" cy="83099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Rotunda Sv. Víta postavena </a:t>
            </a:r>
            <a:r>
              <a:rPr lang="cs-CZ" sz="2400" dirty="0" smtClean="0">
                <a:solidFill>
                  <a:srgbClr val="C00000"/>
                </a:solidFill>
              </a:rPr>
              <a:t>za vlády </a:t>
            </a:r>
            <a:r>
              <a:rPr lang="cs-CZ" sz="2400" dirty="0" smtClean="0"/>
              <a:t>Václava byla později </a:t>
            </a:r>
            <a:r>
              <a:rPr lang="cs-CZ" sz="2400" dirty="0" smtClean="0">
                <a:solidFill>
                  <a:srgbClr val="C00000"/>
                </a:solidFill>
              </a:rPr>
              <a:t>nahrazena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románskou</a:t>
            </a:r>
            <a:r>
              <a:rPr lang="cs-CZ" sz="2400" dirty="0" smtClean="0"/>
              <a:t> bazilikou.</a:t>
            </a:r>
            <a:endParaRPr lang="cs-CZ" sz="2400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upload.wikimedia.org/wikipedia/commons/1/13/Agnes_of_Bohemia.jpg"/>
          <p:cNvPicPr>
            <a:picLocks noChangeAspect="1" noChangeArrowheads="1"/>
          </p:cNvPicPr>
          <p:nvPr/>
        </p:nvPicPr>
        <p:blipFill>
          <a:blip r:embed="rId2" cstate="print"/>
          <a:srcRect l="37896" t="8090" r="31580" b="64718"/>
          <a:stretch>
            <a:fillRect/>
          </a:stretch>
        </p:blipFill>
        <p:spPr bwMode="auto">
          <a:xfrm>
            <a:off x="6876256" y="2780928"/>
            <a:ext cx="2103207" cy="2925753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539552" y="476672"/>
            <a:ext cx="7344816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About the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year 1200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there are about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40 churches , 3 monasteries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in Prague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1230 the Czech king Wenceslas I continued in construction of the </a:t>
            </a:r>
            <a:r>
              <a:rPr lang="en-GB" sz="2400" b="1" u="sng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Old Town </a:t>
            </a:r>
            <a:r>
              <a:rPr lang="en-GB" sz="2400" b="1" u="sng" dirty="0" smtClean="0">
                <a:solidFill>
                  <a:srgbClr val="C00000"/>
                </a:solidFill>
                <a:latin typeface="Book Antiqua" pitchFamily="18" charset="0"/>
              </a:rPr>
              <a:t>(1st town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)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; more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religious orders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came to Prague bringing new architectural  and artistic style – the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Gothic style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(The Monastery at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František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, today named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after her founder –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St. Agnes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monastry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(Agnes –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Wenceslas´sister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, canonized in 1989)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1257 the Czech king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</a:rPr>
              <a:t>Přemysl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</a:rPr>
              <a:t>Otakar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II 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founded Prague's Smaller Town later 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renamed </a:t>
            </a:r>
            <a:r>
              <a:rPr lang="en-GB" sz="2400" b="1" u="sng" dirty="0" smtClean="0">
                <a:solidFill>
                  <a:srgbClr val="C00000"/>
                </a:solidFill>
                <a:latin typeface="Book Antiqua" pitchFamily="18" charset="0"/>
              </a:rPr>
              <a:t>Lesser Town (2nd town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)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on the left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bank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1330's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the Czech king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John of Luxembourg 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(husband of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</a:rPr>
              <a:t>Eliška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</a:rPr>
              <a:t>Přemyslid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)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founded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en-GB" sz="2400" b="1" u="sng" dirty="0" err="1" smtClean="0">
                <a:solidFill>
                  <a:srgbClr val="C00000"/>
                </a:solidFill>
                <a:latin typeface="Book Antiqua" pitchFamily="18" charset="0"/>
              </a:rPr>
              <a:t>Hradčany</a:t>
            </a:r>
            <a:r>
              <a:rPr lang="en-GB" sz="2400" b="1" u="sng" dirty="0" smtClean="0">
                <a:solidFill>
                  <a:srgbClr val="C00000"/>
                </a:solidFill>
                <a:latin typeface="Book Antiqua" pitchFamily="18" charset="0"/>
              </a:rPr>
              <a:t> (3rd town)</a:t>
            </a:r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32440" y="22048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764704"/>
            <a:ext cx="756084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1338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King John of Luxemburg gave The Old Town (having only town privileges since 1230’)  the permission to open a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town hall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. ( It originally consisted of a few former townhouses. )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In mid-14th century the tower was constructed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In 1381 - a Gothic chapel was built (P.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</a:rPr>
              <a:t>Parléř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)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In 15th century the tower was equipped with a clock, a bell and the Astronomical Clock. </a:t>
            </a:r>
            <a:r>
              <a:rPr lang="en-GB" sz="2400" dirty="0" smtClean="0"/>
              <a:t> (After a fire in 1864 the Old Town hall  was restored as well as in 1865 the clock and a new calendar painted by J. </a:t>
            </a:r>
            <a:r>
              <a:rPr lang="en-GB" sz="2400" dirty="0" err="1" smtClean="0"/>
              <a:t>Mánes</a:t>
            </a:r>
            <a:r>
              <a:rPr lang="en-GB" sz="2400" dirty="0" smtClean="0"/>
              <a:t> was placed there. 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In fact the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Old Town Hall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is a mixture of several architectural styles (esp. Gothic and Renaissance) </a:t>
            </a:r>
            <a:endParaRPr lang="en-GB" sz="2400" dirty="0" smtClean="0">
              <a:solidFill>
                <a:srgbClr val="C00000"/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52536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Translate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following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sentences</a:t>
            </a:r>
            <a:r>
              <a:rPr lang="cs-CZ" sz="2800" b="1" dirty="0" smtClean="0"/>
              <a:t>: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916832"/>
            <a:ext cx="8352928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………………………………………………………………………………………………………………………………..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3212976"/>
            <a:ext cx="8424936" cy="156966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1"/>
                </a:solidFill>
              </a:rPr>
              <a:t>Svatoanežský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klášter </a:t>
            </a:r>
            <a:r>
              <a:rPr lang="cs-CZ" sz="2400" dirty="0" smtClean="0">
                <a:solidFill>
                  <a:schemeClr val="tx1"/>
                </a:solidFill>
              </a:rPr>
              <a:t>byl postaven v gotickém slohu. Blahoslavená Anežka, sestra krále Václava, byla </a:t>
            </a:r>
            <a:r>
              <a:rPr lang="cs-CZ" sz="2400" dirty="0" smtClean="0">
                <a:solidFill>
                  <a:srgbClr val="C00000"/>
                </a:solidFill>
              </a:rPr>
              <a:t>svatořečena</a:t>
            </a:r>
            <a:r>
              <a:rPr lang="cs-CZ" sz="2400" dirty="0" smtClean="0">
                <a:solidFill>
                  <a:schemeClr val="tx1"/>
                </a:solidFill>
              </a:rPr>
              <a:t> papežem Janem Pavlem II. až 12.listopadu 1989 (několik dní před </a:t>
            </a:r>
            <a:r>
              <a:rPr lang="cs-CZ" sz="2400" dirty="0" smtClean="0">
                <a:solidFill>
                  <a:srgbClr val="C00000"/>
                </a:solidFill>
              </a:rPr>
              <a:t>Sametovou revolucí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869160"/>
            <a:ext cx="8352928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………………………………………………………………………………………………………………………………..</a:t>
            </a:r>
          </a:p>
          <a:p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869160"/>
            <a:ext cx="8424936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  <a:cs typeface="Times New Roman" pitchFamily="18" charset="0"/>
              </a:rPr>
              <a:t>Monastery</a:t>
            </a:r>
            <a:r>
              <a:rPr lang="en-GB" sz="2400" dirty="0" smtClean="0">
                <a:solidFill>
                  <a:schemeClr val="tx1"/>
                </a:solidFill>
                <a:cs typeface="Times New Roman" pitchFamily="18" charset="0"/>
              </a:rPr>
              <a:t> of St. Agnes was built in Gothic style. Blessed Agnes, king Wenceslas´ sister, was </a:t>
            </a:r>
            <a:r>
              <a:rPr lang="en-GB" sz="2400" dirty="0" smtClean="0">
                <a:solidFill>
                  <a:srgbClr val="C00000"/>
                </a:solidFill>
                <a:cs typeface="Times New Roman" pitchFamily="18" charset="0"/>
              </a:rPr>
              <a:t>canonized</a:t>
            </a:r>
            <a:r>
              <a:rPr lang="en-GB" sz="2400" dirty="0" smtClean="0">
                <a:solidFill>
                  <a:schemeClr val="tx1"/>
                </a:solidFill>
                <a:cs typeface="Times New Roman" pitchFamily="18" charset="0"/>
              </a:rPr>
              <a:t> by the  </a:t>
            </a:r>
            <a:r>
              <a:rPr lang="en-GB" sz="2400" dirty="0" smtClean="0">
                <a:solidFill>
                  <a:schemeClr val="tx1"/>
                </a:solidFill>
              </a:rPr>
              <a:t>Pope John Paul II not until 12 November 1989 ( a few </a:t>
            </a:r>
            <a:r>
              <a:rPr lang="en-GB" sz="2400" dirty="0" smtClean="0"/>
              <a:t>days before the </a:t>
            </a:r>
            <a:r>
              <a:rPr lang="en-GB" sz="2400" dirty="0" smtClean="0">
                <a:solidFill>
                  <a:srgbClr val="C00000"/>
                </a:solidFill>
              </a:rPr>
              <a:t>Velvet Revolution</a:t>
            </a:r>
            <a:r>
              <a:rPr lang="en-GB" sz="2400" dirty="0" smtClean="0"/>
              <a:t>)</a:t>
            </a:r>
            <a:endParaRPr lang="en-GB" sz="2400" dirty="0" smtClean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916832"/>
            <a:ext cx="8424936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tx1"/>
                </a:solidFill>
                <a:cs typeface="Times New Roman" pitchFamily="18" charset="0"/>
              </a:rPr>
              <a:t>More </a:t>
            </a:r>
            <a:r>
              <a:rPr lang="en-GB" sz="2400" dirty="0" smtClean="0">
                <a:solidFill>
                  <a:srgbClr val="C00000"/>
                </a:solidFill>
                <a:cs typeface="Times New Roman" pitchFamily="18" charset="0"/>
              </a:rPr>
              <a:t>monastic/religious orders </a:t>
            </a:r>
            <a:r>
              <a:rPr lang="en-GB" sz="2400" dirty="0" smtClean="0">
                <a:solidFill>
                  <a:schemeClr val="tx1"/>
                </a:solidFill>
                <a:cs typeface="Times New Roman" pitchFamily="18" charset="0"/>
              </a:rPr>
              <a:t>come to Prague and bring new building and  artistic style with them – the </a:t>
            </a:r>
            <a:r>
              <a:rPr lang="en-GB" sz="2400" dirty="0" smtClean="0">
                <a:solidFill>
                  <a:srgbClr val="C00000"/>
                </a:solidFill>
                <a:cs typeface="Times New Roman" pitchFamily="18" charset="0"/>
              </a:rPr>
              <a:t>Gothic </a:t>
            </a:r>
            <a:r>
              <a:rPr lang="en-GB" sz="2400" dirty="0" smtClean="0">
                <a:solidFill>
                  <a:schemeClr val="tx1"/>
                </a:solidFill>
                <a:cs typeface="Times New Roman" pitchFamily="18" charset="0"/>
              </a:rPr>
              <a:t>style</a:t>
            </a: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80728"/>
            <a:ext cx="8424936" cy="83099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Do Prahy přichází více </a:t>
            </a:r>
            <a:r>
              <a:rPr lang="cs-CZ" sz="2400" dirty="0" smtClean="0">
                <a:solidFill>
                  <a:srgbClr val="C00000"/>
                </a:solidFill>
              </a:rPr>
              <a:t>mnišských řádů </a:t>
            </a:r>
            <a:r>
              <a:rPr lang="cs-CZ" sz="2400" dirty="0" smtClean="0"/>
              <a:t>a přináší s sebou nový stavební a umělecký sloh - </a:t>
            </a:r>
            <a:r>
              <a:rPr lang="cs-CZ" sz="2400" dirty="0" smtClean="0">
                <a:solidFill>
                  <a:srgbClr val="C00000"/>
                </a:solidFill>
              </a:rPr>
              <a:t>gotiku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9"/>
            <a:ext cx="8280920" cy="6186309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en-GB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1346-1378  the Golden Age</a:t>
            </a:r>
          </a:p>
          <a:p>
            <a:endParaRPr lang="en-GB" sz="3200" b="1" dirty="0" smtClean="0">
              <a:solidFill>
                <a:srgbClr val="C00000"/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GB" sz="3200" b="1" dirty="0" smtClean="0">
                <a:solidFill>
                  <a:srgbClr val="C00000"/>
                </a:solidFill>
                <a:latin typeface="Book Antiqua" pitchFamily="18" charset="0"/>
              </a:rPr>
              <a:t>		</a:t>
            </a:r>
            <a:r>
              <a:rPr lang="en-GB" sz="4400" b="1" dirty="0" smtClean="0">
                <a:solidFill>
                  <a:srgbClr val="C00000"/>
                </a:solidFill>
                <a:latin typeface="Book Antiqua" pitchFamily="18" charset="0"/>
              </a:rPr>
              <a:t>CHARLES  IV</a:t>
            </a:r>
            <a:endParaRPr lang="en-GB" sz="4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Book Antiqua" pitchFamily="18" charset="0"/>
            </a:endParaRPr>
          </a:p>
          <a:p>
            <a:pPr algn="just"/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The ruler of all the kingdoms of the Holy Roman Empire</a:t>
            </a:r>
          </a:p>
          <a:p>
            <a:pPr algn="just"/>
            <a:endParaRPr lang="en-GB" sz="2400" b="1" dirty="0" smtClean="0">
              <a:solidFill>
                <a:srgbClr val="C00000"/>
              </a:solidFill>
              <a:latin typeface="Book Antiqua" pitchFamily="18" charset="0"/>
            </a:endParaRP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He was the eldest son of the King John of  Luxembourg and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</a:rPr>
              <a:t>Eliška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</a:rPr>
              <a:t>Přemyslid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(since the age of 7 educated in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Paris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like his father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1334  he was named 	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margrave of Moravia</a:t>
            </a:r>
            <a:endParaRPr lang="en-GB" sz="2400" dirty="0" smtClean="0">
              <a:solidFill>
                <a:srgbClr val="C00000"/>
              </a:solidFill>
              <a:latin typeface="Book Antiqua" pitchFamily="18" charset="0"/>
            </a:endParaRP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1346 Charles became	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King of the Romans 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				(</a:t>
            </a:r>
            <a:r>
              <a:rPr lang="en-GB" sz="2400" i="1" dirty="0" err="1" smtClean="0">
                <a:solidFill>
                  <a:srgbClr val="C00000"/>
                </a:solidFill>
                <a:latin typeface="Book Antiqua" pitchFamily="18" charset="0"/>
              </a:rPr>
              <a:t>rex</a:t>
            </a:r>
            <a:r>
              <a:rPr lang="en-GB" sz="2400" i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en-GB" sz="2400" i="1" dirty="0" err="1" smtClean="0">
                <a:solidFill>
                  <a:srgbClr val="C00000"/>
                </a:solidFill>
                <a:latin typeface="Book Antiqua" pitchFamily="18" charset="0"/>
              </a:rPr>
              <a:t>Romanorum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)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After his father´s death he inherited Kingdom of Bohemia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and later he became Holy Roman Emperor)</a:t>
            </a:r>
          </a:p>
          <a:p>
            <a:pPr marL="342900" indent="-342900"/>
            <a:endParaRPr lang="en-GB" sz="2400" dirty="0" smtClean="0">
              <a:solidFill>
                <a:srgbClr val="C00000"/>
              </a:solidFill>
              <a:latin typeface="Book Antiqua" pitchFamily="18" charset="0"/>
            </a:endParaRPr>
          </a:p>
          <a:p>
            <a:endParaRPr lang="en-GB" sz="2400" dirty="0">
              <a:solidFill>
                <a:srgbClr val="C00000"/>
              </a:solidFill>
              <a:latin typeface="Book Antiq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560840" cy="8710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1346-1378  the Golden Age </a:t>
            </a:r>
          </a:p>
          <a:p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Charles IV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well educated in Paris, loved Prague and art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enormous construction activity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1344 - 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bishopric promoted to </a:t>
            </a:r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archbishopric;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the construction of  the new (French)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Gothic  St. </a:t>
            </a:r>
            <a:r>
              <a:rPr lang="en-GB" sz="24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Vitus</a:t>
            </a:r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Cathedral 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began</a:t>
            </a:r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(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architects: </a:t>
            </a:r>
            <a:r>
              <a:rPr lang="en-GB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Mathiass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of  Arras, </a:t>
            </a:r>
            <a:r>
              <a:rPr lang="en-GB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Petr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Parléř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348 -  The Charles university 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was founded</a:t>
            </a:r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he began to build</a:t>
            </a:r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The New Town (4th town)    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made the city the seat of the empire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Prague became one of the largest cities in Europe and one 	of the 	leaders of the world´s urbanism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1357 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– began the construction of  </a:t>
            </a:r>
            <a:r>
              <a:rPr lang="en-GB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Charles Bridge</a:t>
            </a:r>
          </a:p>
          <a:p>
            <a:pPr lvl="2"/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(architects: </a:t>
            </a:r>
            <a:r>
              <a:rPr lang="en-GB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Ottle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Petr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Parléř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- at the place of destroyed Judith Bridge)</a:t>
            </a:r>
          </a:p>
          <a:p>
            <a:pPr lvl="1"/>
            <a:endParaRPr lang="cs-CZ" sz="24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cs-CZ" sz="24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cs-CZ" sz="2400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cs-CZ" sz="2400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cs-CZ" sz="2400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cs-CZ" sz="24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2400" dirty="0"/>
          </a:p>
        </p:txBody>
      </p:sp>
      <p:sp>
        <p:nvSpPr>
          <p:cNvPr id="6" name="Šipka doprava 5"/>
          <p:cNvSpPr/>
          <p:nvPr/>
        </p:nvSpPr>
        <p:spPr>
          <a:xfrm flipV="1">
            <a:off x="5940152" y="4149080"/>
            <a:ext cx="504056" cy="72008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2290" name="Picture 2" descr="Charles IV-John Ocko votive picture-frag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76672"/>
            <a:ext cx="2016224" cy="294368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516216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60567" y="260648"/>
            <a:ext cx="39053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Choose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right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answer</a:t>
            </a:r>
            <a:r>
              <a:rPr lang="cs-CZ" sz="2800" b="1" dirty="0" smtClean="0"/>
              <a:t>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1340768"/>
            <a:ext cx="324036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/>
              <a:t>founded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Prague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castle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340768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Spytihněv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772816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Přemysl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908720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Bořivoj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733256"/>
            <a:ext cx="460851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Jewish</a:t>
            </a:r>
            <a:r>
              <a:rPr lang="cs-CZ" sz="2400" b="1" dirty="0" smtClean="0"/>
              <a:t> settlement </a:t>
            </a:r>
            <a:r>
              <a:rPr lang="cs-CZ" sz="2400" b="1" dirty="0" err="1" smtClean="0"/>
              <a:t>comes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from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5733256"/>
            <a:ext cx="2160240" cy="46166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13th </a:t>
            </a:r>
            <a:r>
              <a:rPr lang="cs-CZ" sz="2400" b="1" dirty="0" err="1" smtClean="0">
                <a:solidFill>
                  <a:srgbClr val="C00000"/>
                </a:solidFill>
              </a:rPr>
              <a:t>century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6165304"/>
            <a:ext cx="2160240" cy="46166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14th </a:t>
            </a:r>
            <a:r>
              <a:rPr lang="cs-CZ" sz="2400" b="1" dirty="0" err="1" smtClean="0">
                <a:solidFill>
                  <a:srgbClr val="C00000"/>
                </a:solidFill>
              </a:rPr>
              <a:t>century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5301208"/>
            <a:ext cx="2160240" cy="46166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10th </a:t>
            </a:r>
            <a:r>
              <a:rPr lang="cs-CZ" sz="2400" b="1" dirty="0" err="1" smtClean="0">
                <a:solidFill>
                  <a:srgbClr val="C00000"/>
                </a:solidFill>
              </a:rPr>
              <a:t>century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2420888"/>
            <a:ext cx="352839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first</a:t>
            </a:r>
            <a:r>
              <a:rPr lang="cs-CZ" sz="2400" b="1" dirty="0" smtClean="0"/>
              <a:t> stone </a:t>
            </a:r>
            <a:r>
              <a:rPr lang="cs-CZ" sz="2400" b="1" dirty="0" err="1" smtClean="0"/>
              <a:t>bridge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was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2852936"/>
            <a:ext cx="208823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Agnes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Bridge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2420888"/>
            <a:ext cx="208823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Judith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Bridge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1988840"/>
            <a:ext cx="208823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Charles </a:t>
            </a:r>
            <a:r>
              <a:rPr lang="cs-CZ" sz="2400" b="1" dirty="0" err="1" smtClean="0">
                <a:solidFill>
                  <a:srgbClr val="C00000"/>
                </a:solidFill>
              </a:rPr>
              <a:t>Bridge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59832" y="4437112"/>
            <a:ext cx="338437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Charles IV </a:t>
            </a:r>
            <a:r>
              <a:rPr lang="cs-CZ" sz="2400" b="1" dirty="0" err="1" smtClean="0"/>
              <a:t>began</a:t>
            </a:r>
            <a:r>
              <a:rPr lang="cs-CZ" sz="2400" b="1" dirty="0" smtClean="0"/>
              <a:t> to </a:t>
            </a:r>
            <a:r>
              <a:rPr lang="cs-CZ" sz="2400" b="1" dirty="0" err="1" smtClean="0"/>
              <a:t>build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4797152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„3rd </a:t>
            </a:r>
            <a:r>
              <a:rPr lang="cs-CZ" sz="2400" b="1" dirty="0" err="1" smtClean="0">
                <a:solidFill>
                  <a:srgbClr val="C00000"/>
                </a:solidFill>
              </a:rPr>
              <a:t>town</a:t>
            </a:r>
            <a:r>
              <a:rPr lang="cs-CZ" sz="2400" b="1" dirty="0" smtClean="0">
                <a:solidFill>
                  <a:srgbClr val="C00000"/>
                </a:solidFill>
              </a:rPr>
              <a:t>“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44208" y="4437112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„4th </a:t>
            </a:r>
            <a:r>
              <a:rPr lang="cs-CZ" sz="2400" b="1" dirty="0" err="1" smtClean="0">
                <a:solidFill>
                  <a:srgbClr val="C00000"/>
                </a:solidFill>
              </a:rPr>
              <a:t>town</a:t>
            </a:r>
            <a:r>
              <a:rPr lang="cs-CZ" sz="2400" b="1" dirty="0" smtClean="0">
                <a:solidFill>
                  <a:srgbClr val="C00000"/>
                </a:solidFill>
              </a:rPr>
              <a:t> „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44208" y="4077072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„1st </a:t>
            </a:r>
            <a:r>
              <a:rPr lang="cs-CZ" sz="2400" b="1" dirty="0" err="1" smtClean="0">
                <a:solidFill>
                  <a:srgbClr val="C00000"/>
                </a:solidFill>
              </a:rPr>
              <a:t>town</a:t>
            </a:r>
            <a:r>
              <a:rPr lang="cs-CZ" sz="2400" b="1" dirty="0" smtClean="0">
                <a:solidFill>
                  <a:srgbClr val="C00000"/>
                </a:solidFill>
              </a:rPr>
              <a:t>“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91880" y="3356992"/>
            <a:ext cx="338437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/>
              <a:t>founded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Lesser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town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5576" y="3356992"/>
            <a:ext cx="273630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Wenceslas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 I</a:t>
            </a:r>
            <a:endParaRPr lang="cs-CZ" sz="2400" b="1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55576" y="3789040"/>
            <a:ext cx="273630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C00000"/>
                </a:solidFill>
                <a:latin typeface="+mj-lt"/>
              </a:rPr>
              <a:t>P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ř</a:t>
            </a:r>
            <a:r>
              <a:rPr lang="en-US" sz="2400" b="1" dirty="0" err="1" smtClean="0">
                <a:solidFill>
                  <a:srgbClr val="C00000"/>
                </a:solidFill>
                <a:latin typeface="+mj-lt"/>
              </a:rPr>
              <a:t>emysl</a:t>
            </a:r>
            <a:r>
              <a:rPr lang="en-US" sz="2400" b="1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en-US" sz="2400" b="1" dirty="0" err="1" smtClean="0">
                <a:solidFill>
                  <a:srgbClr val="C00000"/>
                </a:solidFill>
                <a:latin typeface="+mj-lt"/>
              </a:rPr>
              <a:t>Otakar</a:t>
            </a:r>
            <a:r>
              <a:rPr lang="en-US" sz="2400" b="1" dirty="0" smtClean="0">
                <a:solidFill>
                  <a:srgbClr val="C00000"/>
                </a:solidFill>
                <a:latin typeface="+mj-lt"/>
              </a:rPr>
              <a:t> II </a:t>
            </a:r>
            <a:endParaRPr lang="cs-CZ" sz="2400" b="1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55576" y="2924944"/>
            <a:ext cx="273630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Vladislav I</a:t>
            </a:r>
            <a:endParaRPr lang="cs-CZ" sz="2400" b="1" dirty="0">
              <a:solidFill>
                <a:srgbClr val="C00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0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1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12" grpId="0" animBg="1"/>
      <p:bldP spid="12" grpId="1" animBg="1"/>
      <p:bldP spid="13" grpId="0" animBg="1"/>
      <p:bldP spid="13" grpId="1" animBg="1"/>
      <p:bldP spid="14" grpId="0" animBg="1"/>
      <p:bldP spid="16" grpId="0" animBg="1"/>
      <p:bldP spid="16" grpId="1" animBg="1"/>
      <p:bldP spid="17" grpId="0" animBg="1"/>
      <p:bldP spid="18" grpId="0" animBg="1"/>
      <p:bldP spid="18" grpId="1" animBg="1"/>
      <p:bldP spid="20" grpId="0" animBg="1"/>
      <p:bldP spid="20" grpId="1" animBg="1"/>
      <p:bldP spid="21" grpId="0" animBg="1"/>
      <p:bldP spid="22" grpId="0" animBg="1"/>
      <p:bldP spid="22" grpId="1" animBg="1"/>
      <p:bldP spid="28" grpId="0" animBg="1"/>
      <p:bldP spid="29" grpId="0" animBg="1"/>
      <p:bldP spid="30" grpId="0" animBg="1"/>
      <p:bldP spid="30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5311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Translate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following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sentences</a:t>
            </a:r>
            <a:r>
              <a:rPr lang="cs-CZ" sz="2800" b="1" dirty="0" smtClean="0"/>
              <a:t>: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8352928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………………………………………………………………………………………………………………………………..</a:t>
            </a:r>
          </a:p>
          <a:p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005064"/>
            <a:ext cx="8424936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Čeští králové, kteří založili tato města byli ( chronologicky) :</a:t>
            </a:r>
          </a:p>
          <a:p>
            <a:r>
              <a:rPr lang="cs-CZ" sz="2400" dirty="0" smtClean="0"/>
              <a:t>Václav I, Přemysl Otakar II, Jan Lucemburský a Karel IV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869160"/>
            <a:ext cx="8352928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………………………………………………………………………………………………………………………………..</a:t>
            </a:r>
          </a:p>
          <a:p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869160"/>
            <a:ext cx="8424936" cy="15696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The</a:t>
            </a:r>
            <a:r>
              <a:rPr lang="cs-CZ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Czech</a:t>
            </a:r>
            <a:r>
              <a:rPr lang="cs-CZ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kings</a:t>
            </a:r>
            <a:r>
              <a:rPr lang="cs-CZ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who</a:t>
            </a:r>
            <a:r>
              <a:rPr lang="cs-CZ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founded</a:t>
            </a:r>
            <a:r>
              <a:rPr lang="cs-CZ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the</a:t>
            </a:r>
            <a:r>
              <a:rPr lang="cs-CZ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towns</a:t>
            </a:r>
            <a:r>
              <a:rPr lang="cs-CZ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 </a:t>
            </a:r>
            <a:r>
              <a:rPr lang="cs-CZ" sz="2400" dirty="0" err="1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were</a:t>
            </a:r>
            <a:r>
              <a:rPr lang="cs-CZ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(in </a:t>
            </a:r>
            <a:r>
              <a:rPr lang="cs-CZ" sz="2400" dirty="0" err="1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chronological</a:t>
            </a:r>
            <a:r>
              <a:rPr lang="cs-CZ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order</a:t>
            </a:r>
            <a:r>
              <a:rPr lang="cs-CZ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): </a:t>
            </a:r>
            <a:r>
              <a:rPr lang="cs-CZ" sz="2400" dirty="0" err="1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Wenceslas</a:t>
            </a:r>
            <a:r>
              <a:rPr lang="cs-CZ" sz="2400" dirty="0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 I,</a:t>
            </a:r>
            <a:r>
              <a:rPr lang="cs-CZ" sz="2400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en-US" sz="2400" dirty="0" smtClean="0">
                <a:solidFill>
                  <a:srgbClr val="C00000"/>
                </a:solidFill>
                <a:latin typeface="+mj-lt"/>
              </a:rPr>
              <a:t>P</a:t>
            </a:r>
            <a:r>
              <a:rPr lang="cs-CZ" sz="2400" dirty="0" smtClean="0">
                <a:solidFill>
                  <a:srgbClr val="C00000"/>
                </a:solidFill>
                <a:latin typeface="+mj-lt"/>
              </a:rPr>
              <a:t>ř</a:t>
            </a:r>
            <a:r>
              <a:rPr lang="en-US" sz="2400" dirty="0" err="1" smtClean="0">
                <a:solidFill>
                  <a:srgbClr val="C00000"/>
                </a:solidFill>
                <a:latin typeface="+mj-lt"/>
              </a:rPr>
              <a:t>emysl</a:t>
            </a:r>
            <a:r>
              <a:rPr lang="en-US" sz="2400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en-US" sz="2400" dirty="0" err="1" smtClean="0">
                <a:solidFill>
                  <a:srgbClr val="C00000"/>
                </a:solidFill>
                <a:latin typeface="+mj-lt"/>
              </a:rPr>
              <a:t>Otakar</a:t>
            </a:r>
            <a:r>
              <a:rPr lang="en-US" sz="2400" dirty="0" smtClean="0">
                <a:solidFill>
                  <a:srgbClr val="C00000"/>
                </a:solidFill>
                <a:latin typeface="+mj-lt"/>
              </a:rPr>
              <a:t> II</a:t>
            </a:r>
            <a:r>
              <a:rPr lang="cs-CZ" sz="2400" dirty="0" smtClean="0">
                <a:solidFill>
                  <a:srgbClr val="C00000"/>
                </a:solidFill>
                <a:latin typeface="+mj-lt"/>
              </a:rPr>
              <a:t>, </a:t>
            </a:r>
            <a:r>
              <a:rPr lang="en-US" sz="2400" dirty="0" err="1" smtClean="0">
                <a:solidFill>
                  <a:srgbClr val="C00000"/>
                </a:solidFill>
                <a:latin typeface="+mj-lt"/>
              </a:rPr>
              <a:t>Joh</a:t>
            </a:r>
            <a:r>
              <a:rPr lang="cs-CZ" sz="2400" dirty="0" smtClean="0">
                <a:solidFill>
                  <a:srgbClr val="C00000"/>
                </a:solidFill>
                <a:latin typeface="+mj-lt"/>
              </a:rPr>
              <a:t>n</a:t>
            </a:r>
            <a:r>
              <a:rPr lang="en-US" sz="2400" dirty="0" smtClean="0">
                <a:solidFill>
                  <a:srgbClr val="C00000"/>
                </a:solidFill>
                <a:latin typeface="+mj-lt"/>
              </a:rPr>
              <a:t> of Luxembourg</a:t>
            </a:r>
            <a:r>
              <a:rPr lang="cs-CZ" sz="2400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+mj-lt"/>
              </a:rPr>
              <a:t>and</a:t>
            </a:r>
            <a:r>
              <a:rPr lang="cs-CZ" sz="2400" dirty="0" smtClean="0">
                <a:solidFill>
                  <a:srgbClr val="C00000"/>
                </a:solidFill>
                <a:latin typeface="+mj-lt"/>
              </a:rPr>
              <a:t> Charles IV.</a:t>
            </a:r>
          </a:p>
          <a:p>
            <a:endParaRPr lang="cs-CZ" sz="2400" dirty="0" smtClean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348880"/>
            <a:ext cx="8352928" cy="15696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Prague spread gradually on both sides of the river. The main parts today known as </a:t>
            </a:r>
            <a:r>
              <a:rPr lang="en-GB" sz="2400" dirty="0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Old Town, Lesser Town, </a:t>
            </a:r>
            <a:r>
              <a:rPr lang="en-GB" sz="2400" dirty="0" err="1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Hradčany</a:t>
            </a:r>
            <a:r>
              <a:rPr lang="en-GB" sz="2400" dirty="0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 </a:t>
            </a:r>
            <a:r>
              <a:rPr lang="en-GB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and</a:t>
            </a:r>
            <a:r>
              <a:rPr lang="en-GB" sz="2400" dirty="0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  New Town </a:t>
            </a:r>
            <a:r>
              <a:rPr lang="en-GB" sz="24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are also known as 1st, 2nd, 3rd, and 4th town.</a:t>
            </a:r>
          </a:p>
          <a:p>
            <a:endParaRPr lang="en-GB" sz="24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8352928" cy="1200329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Praha se rozšiřovala postupně na obou březích řeky. Hlavní části dnes známé jako Staré město, Malá strana, Hradčany a Nové město jsou také známé jako 1., 2</a:t>
            </a:r>
            <a:r>
              <a:rPr lang="cs-CZ" sz="2400" dirty="0" smtClean="0"/>
              <a:t>.</a:t>
            </a:r>
            <a:r>
              <a:rPr lang="en-US" sz="2400" dirty="0" smtClean="0"/>
              <a:t>,</a:t>
            </a:r>
            <a:r>
              <a:rPr lang="cs-CZ" sz="2400" dirty="0" smtClean="0"/>
              <a:t> </a:t>
            </a:r>
            <a:r>
              <a:rPr lang="cs-CZ" sz="2400" dirty="0" smtClean="0"/>
              <a:t>3. a 4. město</a:t>
            </a:r>
            <a:endParaRPr lang="cs-CZ" sz="2400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0649"/>
            <a:ext cx="8280920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endParaRPr lang="cs-CZ" sz="24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1361 –1419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king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Wenceslas IV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( Charles´s son)</a:t>
            </a:r>
          </a:p>
          <a:p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continued and finished many buildings and constructions which 	were started by his father; after his death was Prague Castle abandoned (until  the reign of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Vladislav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Jagellion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1471)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1402 - John Huss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was a Czech philosopher (inspired by the English reformer John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</a:rPr>
              <a:t>Wyclif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), reformer of the Christian Church, he  preached in Czech (not German)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became a  priest in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Bethlehem Chapel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(built 1391-1394)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,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and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the rector of Charles University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in Prague (1409-1410).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1419 – 1434 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Hussite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movement / wars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– the followers of John Huss fought against the pompous Catholic Church and tried to give the rule to the Czechs.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Catholic churches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were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robbed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, 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interior decoration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was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destroyed.</a:t>
            </a:r>
          </a:p>
          <a:p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It is the time of decline.</a:t>
            </a:r>
          </a:p>
          <a:p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  <a:cs typeface="Times New Roman" pitchFamily="18" charset="0"/>
              </a:rPr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60567" y="260648"/>
            <a:ext cx="60228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Choose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correct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English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equivalents</a:t>
            </a:r>
            <a:r>
              <a:rPr lang="cs-CZ" sz="2800" b="1" dirty="0" smtClean="0"/>
              <a:t>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1340768"/>
            <a:ext cx="165618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reformátor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340768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reformator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772816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changer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908720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C00000"/>
                </a:solidFill>
              </a:rPr>
              <a:t>reformer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4941168"/>
            <a:ext cx="331236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hnutí (politické, sociální)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941168"/>
            <a:ext cx="2160240" cy="46166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motion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5373216"/>
            <a:ext cx="2160240" cy="46166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drive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4509120"/>
            <a:ext cx="2160240" cy="46166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  <a:cs typeface="Times New Roman" pitchFamily="18" charset="0"/>
              </a:rPr>
              <a:t>movement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2204864"/>
            <a:ext cx="18002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kněz 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56176" y="2636912"/>
            <a:ext cx="223224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Holy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Father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2204864"/>
            <a:ext cx="223224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</a:t>
            </a:r>
            <a:r>
              <a:rPr lang="en-US" sz="2400" b="1" dirty="0" err="1" smtClean="0">
                <a:solidFill>
                  <a:srgbClr val="C00000"/>
                </a:solidFill>
              </a:rPr>
              <a:t>riest</a:t>
            </a:r>
            <a:r>
              <a:rPr lang="en-US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56176" y="1772816"/>
            <a:ext cx="223224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preach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4077072"/>
            <a:ext cx="151216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stoupenec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4437112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footstep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44208" y="4077072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  <a:ea typeface="Arial Unicode MS" pitchFamily="34" charset="-128"/>
                <a:cs typeface="Arial Unicode MS" pitchFamily="34" charset="-128"/>
              </a:rPr>
              <a:t>follower</a:t>
            </a:r>
            <a:endParaRPr lang="cs-CZ" sz="2400" b="1" dirty="0">
              <a:solidFill>
                <a:srgbClr val="C0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44208" y="3717032"/>
            <a:ext cx="19442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foodie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915816" y="3068960"/>
            <a:ext cx="252028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panovat/vládnout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5576" y="3068960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role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55576" y="3501008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rule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55576" y="2636912"/>
            <a:ext cx="21602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respect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0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1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12" grpId="0" animBg="1"/>
      <p:bldP spid="12" grpId="1" animBg="1"/>
      <p:bldP spid="13" grpId="0" animBg="1"/>
      <p:bldP spid="13" grpId="1" animBg="1"/>
      <p:bldP spid="14" grpId="0" animBg="1"/>
      <p:bldP spid="16" grpId="0" animBg="1"/>
      <p:bldP spid="16" grpId="1" animBg="1"/>
      <p:bldP spid="17" grpId="0" animBg="1"/>
      <p:bldP spid="18" grpId="0" animBg="1"/>
      <p:bldP spid="18" grpId="1" animBg="1"/>
      <p:bldP spid="20" grpId="0" animBg="1"/>
      <p:bldP spid="20" grpId="1" animBg="1"/>
      <p:bldP spid="21" grpId="0" animBg="1"/>
      <p:bldP spid="22" grpId="0" animBg="1"/>
      <p:bldP spid="22" grpId="1" animBg="1"/>
      <p:bldP spid="28" grpId="0" animBg="1"/>
      <p:bldP spid="29" grpId="0" animBg="1"/>
      <p:bldP spid="30" grpId="0" animBg="1"/>
      <p:bldP spid="30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293096"/>
            <a:ext cx="78488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1"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1464 – The Lesser Town </a:t>
            </a:r>
            <a:r>
              <a:rPr lang="en-GB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BridgeTower</a:t>
            </a:r>
            <a:r>
              <a:rPr lang="en-GB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was built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 under the rule of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</a:rPr>
              <a:t>Jiří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of </a:t>
            </a:r>
            <a:r>
              <a:rPr lang="en-GB" sz="2400" b="1" dirty="0" err="1" smtClean="0">
                <a:solidFill>
                  <a:srgbClr val="C00000"/>
                </a:solidFill>
                <a:latin typeface="Book Antiqua" pitchFamily="18" charset="0"/>
              </a:rPr>
              <a:t>Poděbrady</a:t>
            </a:r>
            <a:r>
              <a:rPr lang="en-GB" sz="24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and  then  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</a:rPr>
              <a:t>Týn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Church was finished (</a:t>
            </a:r>
            <a:r>
              <a:rPr lang="en-GB" sz="2400" dirty="0" err="1" smtClean="0">
                <a:solidFill>
                  <a:srgbClr val="C00000"/>
                </a:solidFill>
                <a:latin typeface="Book Antiqua" pitchFamily="18" charset="0"/>
              </a:rPr>
              <a:t>Hussite</a:t>
            </a:r>
            <a:r>
              <a:rPr lang="en-GB" sz="2400" dirty="0" smtClean="0">
                <a:solidFill>
                  <a:srgbClr val="C00000"/>
                </a:solidFill>
                <a:latin typeface="Book Antiqua" pitchFamily="18" charset="0"/>
              </a:rPr>
              <a:t> church at that time)</a:t>
            </a:r>
          </a:p>
          <a:p>
            <a:pPr lvl="1">
              <a:buFont typeface="Wingdings" pitchFamily="2" charset="2"/>
              <a:buChar char="v"/>
            </a:pPr>
            <a:endParaRPr lang="cs-CZ" sz="2400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60648"/>
            <a:ext cx="58295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painting</a:t>
            </a:r>
            <a:r>
              <a:rPr lang="cs-CZ" sz="2400" dirty="0" smtClean="0"/>
              <a:t> by Alfons Mucha :</a:t>
            </a:r>
          </a:p>
          <a:p>
            <a:r>
              <a:rPr lang="cs-CZ" sz="2400" dirty="0" smtClean="0"/>
              <a:t>John </a:t>
            </a:r>
            <a:r>
              <a:rPr lang="cs-CZ" sz="2400" dirty="0" err="1" smtClean="0"/>
              <a:t>Huss</a:t>
            </a:r>
            <a:r>
              <a:rPr lang="cs-CZ" sz="2400" dirty="0" smtClean="0"/>
              <a:t> </a:t>
            </a:r>
            <a:r>
              <a:rPr lang="cs-CZ" sz="2400" dirty="0" err="1" smtClean="0"/>
              <a:t>preached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Bethlehem</a:t>
            </a:r>
            <a:r>
              <a:rPr lang="cs-CZ" sz="2400" dirty="0" smtClean="0"/>
              <a:t> </a:t>
            </a:r>
            <a:r>
              <a:rPr lang="cs-CZ" sz="2400" dirty="0" err="1" smtClean="0"/>
              <a:t>Chapel</a:t>
            </a:r>
            <a:endParaRPr lang="cs-CZ" sz="2400" dirty="0"/>
          </a:p>
        </p:txBody>
      </p:sp>
      <p:pic>
        <p:nvPicPr>
          <p:cNvPr id="7170" name="Picture 2" descr="Soubor:Kazani mistra jana husa v kapli betlemske 81x61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979712" y="1124744"/>
            <a:ext cx="4809061" cy="33843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76256" y="105273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To sum </a:t>
            </a:r>
            <a:r>
              <a:rPr lang="cs-CZ" dirty="0" err="1" smtClean="0"/>
              <a:t>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400" b="1" dirty="0" smtClean="0">
                <a:solidFill>
                  <a:srgbClr val="C00000"/>
                </a:solidFill>
              </a:rPr>
              <a:t>9th century</a:t>
            </a:r>
          </a:p>
          <a:p>
            <a:pPr>
              <a:buNone/>
            </a:pPr>
            <a:r>
              <a:rPr lang="en-GB" sz="2400" dirty="0" smtClean="0"/>
              <a:t> 	</a:t>
            </a:r>
            <a:r>
              <a:rPr lang="en-GB" sz="2400" b="1" dirty="0" smtClean="0"/>
              <a:t>Prague Castle </a:t>
            </a:r>
            <a:r>
              <a:rPr lang="en-GB" sz="2400" dirty="0" smtClean="0"/>
              <a:t>was founded by the first Czech Prince  </a:t>
            </a:r>
            <a:r>
              <a:rPr lang="en-GB" sz="2400" b="1" dirty="0" err="1" smtClean="0"/>
              <a:t>Bořivoj</a:t>
            </a:r>
            <a:r>
              <a:rPr lang="en-GB" sz="2400" b="1" dirty="0" smtClean="0"/>
              <a:t> </a:t>
            </a:r>
            <a:r>
              <a:rPr lang="en-GB" sz="2400" dirty="0" err="1" smtClean="0"/>
              <a:t>Přemyslid</a:t>
            </a:r>
            <a:r>
              <a:rPr lang="en-GB" sz="2400" dirty="0" smtClean="0"/>
              <a:t> dynasty began its rule</a:t>
            </a:r>
          </a:p>
          <a:p>
            <a:pPr>
              <a:buNone/>
            </a:pPr>
            <a:r>
              <a:rPr lang="en-GB" sz="2400" b="1" dirty="0" smtClean="0"/>
              <a:t> </a:t>
            </a:r>
            <a:r>
              <a:rPr lang="en-GB" sz="2400" b="1" dirty="0" smtClean="0">
                <a:solidFill>
                  <a:srgbClr val="C00000"/>
                </a:solidFill>
              </a:rPr>
              <a:t>10th century</a:t>
            </a:r>
          </a:p>
          <a:p>
            <a:pPr>
              <a:buNone/>
            </a:pPr>
            <a:r>
              <a:rPr lang="en-GB" sz="2400" b="1" dirty="0" smtClean="0"/>
              <a:t>	</a:t>
            </a:r>
            <a:r>
              <a:rPr lang="en-GB" sz="2400" dirty="0" smtClean="0"/>
              <a:t>first written evidence of </a:t>
            </a:r>
            <a:r>
              <a:rPr lang="en-GB" sz="2400" b="1" dirty="0" smtClean="0"/>
              <a:t>Jewish settlements </a:t>
            </a:r>
            <a:r>
              <a:rPr lang="en-GB" sz="2400" dirty="0" smtClean="0"/>
              <a:t>in Prague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C00000"/>
                </a:solidFill>
              </a:rPr>
              <a:t>11th and 12th century</a:t>
            </a:r>
          </a:p>
          <a:p>
            <a:pPr>
              <a:buNone/>
            </a:pPr>
            <a:r>
              <a:rPr lang="en-GB" sz="2400" dirty="0" smtClean="0"/>
              <a:t>	 the </a:t>
            </a:r>
            <a:r>
              <a:rPr lang="en-GB" sz="2400" b="1" dirty="0" smtClean="0"/>
              <a:t>Romanesque</a:t>
            </a:r>
            <a:r>
              <a:rPr lang="en-GB" sz="2400" dirty="0" smtClean="0"/>
              <a:t> style appears  (</a:t>
            </a:r>
            <a:r>
              <a:rPr lang="en-GB" sz="2400" dirty="0" err="1" smtClean="0"/>
              <a:t>Spytihněv</a:t>
            </a:r>
            <a:r>
              <a:rPr lang="en-GB" sz="2400" dirty="0" smtClean="0"/>
              <a:t>;  </a:t>
            </a:r>
            <a:r>
              <a:rPr lang="en-GB" sz="2400" dirty="0" err="1" smtClean="0"/>
              <a:t>Vladislav</a:t>
            </a:r>
            <a:r>
              <a:rPr lang="en-GB" sz="2400" dirty="0" smtClean="0"/>
              <a:t> II - </a:t>
            </a:r>
            <a:r>
              <a:rPr lang="en-GB" sz="2400" dirty="0" smtClean="0">
                <a:cs typeface="Times New Roman" pitchFamily="18" charset="0"/>
              </a:rPr>
              <a:t>Judith Bridge, </a:t>
            </a:r>
            <a:r>
              <a:rPr lang="en-GB" sz="2400" dirty="0" err="1" smtClean="0">
                <a:cs typeface="Times New Roman" pitchFamily="18" charset="0"/>
              </a:rPr>
              <a:t>Premonstrate</a:t>
            </a:r>
            <a:r>
              <a:rPr lang="en-GB" sz="2400" dirty="0" smtClean="0">
                <a:cs typeface="Times New Roman" pitchFamily="18" charset="0"/>
              </a:rPr>
              <a:t> </a:t>
            </a:r>
            <a:r>
              <a:rPr lang="en-GB" sz="2400" dirty="0" err="1" smtClean="0">
                <a:cs typeface="Times New Roman" pitchFamily="18" charset="0"/>
              </a:rPr>
              <a:t>Monastry</a:t>
            </a:r>
            <a:r>
              <a:rPr lang="en-GB" sz="2400" dirty="0" smtClean="0">
                <a:cs typeface="Times New Roman" pitchFamily="18" charset="0"/>
              </a:rPr>
              <a:t> at </a:t>
            </a:r>
            <a:r>
              <a:rPr lang="en-GB" sz="2400" dirty="0" err="1" smtClean="0">
                <a:cs typeface="Times New Roman" pitchFamily="18" charset="0"/>
              </a:rPr>
              <a:t>Strahov</a:t>
            </a:r>
            <a:r>
              <a:rPr lang="en-GB" sz="2400" dirty="0" smtClean="0">
                <a:cs typeface="Times New Roman" pitchFamily="18" charset="0"/>
              </a:rPr>
              <a:t>)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C00000"/>
                </a:solidFill>
                <a:cs typeface="Times New Roman" pitchFamily="18" charset="0"/>
              </a:rPr>
              <a:t>13th century </a:t>
            </a:r>
          </a:p>
          <a:p>
            <a:pPr>
              <a:buNone/>
            </a:pPr>
            <a:r>
              <a:rPr lang="en-GB" sz="2400" b="1" dirty="0" smtClean="0">
                <a:cs typeface="Times New Roman" pitchFamily="18" charset="0"/>
              </a:rPr>
              <a:t>	 </a:t>
            </a:r>
            <a:r>
              <a:rPr lang="en-GB" sz="2400" b="1" u="sng" dirty="0" smtClean="0">
                <a:cs typeface="Times New Roman" pitchFamily="18" charset="0"/>
              </a:rPr>
              <a:t>Old Town </a:t>
            </a:r>
            <a:r>
              <a:rPr lang="en-GB" sz="2400" b="1" u="sng" dirty="0" smtClean="0"/>
              <a:t>(1st town</a:t>
            </a:r>
            <a:r>
              <a:rPr lang="en-GB" sz="2400" b="1" dirty="0" smtClean="0"/>
              <a:t>)</a:t>
            </a:r>
            <a:r>
              <a:rPr lang="en-GB" sz="2400" dirty="0" smtClean="0">
                <a:cs typeface="Times New Roman" pitchFamily="18" charset="0"/>
              </a:rPr>
              <a:t>built (</a:t>
            </a:r>
            <a:r>
              <a:rPr lang="en-GB" sz="2400" b="1" dirty="0" smtClean="0">
                <a:cs typeface="Times New Roman" pitchFamily="18" charset="0"/>
              </a:rPr>
              <a:t>Wenceslas I )</a:t>
            </a:r>
          </a:p>
          <a:p>
            <a:pPr>
              <a:buNone/>
            </a:pPr>
            <a:r>
              <a:rPr lang="en-GB" sz="2400" b="1" dirty="0" smtClean="0"/>
              <a:t>	</a:t>
            </a:r>
            <a:r>
              <a:rPr lang="en-GB" sz="2400" b="1" u="sng" dirty="0" smtClean="0"/>
              <a:t>Lesser Town (2nd town)</a:t>
            </a:r>
            <a:r>
              <a:rPr lang="en-GB" sz="2400" u="sng" dirty="0" smtClean="0">
                <a:cs typeface="Times New Roman" pitchFamily="18" charset="0"/>
              </a:rPr>
              <a:t> </a:t>
            </a:r>
            <a:r>
              <a:rPr lang="en-GB" sz="2400" dirty="0" smtClean="0"/>
              <a:t>founded (</a:t>
            </a:r>
            <a:r>
              <a:rPr lang="en-GB" sz="2400" b="1" dirty="0" err="1" smtClean="0"/>
              <a:t>Přemysl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Otakar</a:t>
            </a:r>
            <a:r>
              <a:rPr lang="en-GB" sz="2400" b="1" dirty="0" smtClean="0"/>
              <a:t> II)</a:t>
            </a:r>
          </a:p>
          <a:p>
            <a:endParaRPr lang="en-GB" sz="24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6990"/>
          </a:xfrm>
        </p:spPr>
        <p:txBody>
          <a:bodyPr/>
          <a:lstStyle/>
          <a:p>
            <a:r>
              <a:rPr lang="cs-CZ" dirty="0" smtClean="0"/>
              <a:t>To sum </a:t>
            </a:r>
            <a:r>
              <a:rPr lang="cs-CZ" dirty="0" err="1" smtClean="0"/>
              <a:t>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71338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400" b="1" dirty="0" smtClean="0">
                <a:solidFill>
                  <a:srgbClr val="C00000"/>
                </a:solidFill>
              </a:rPr>
              <a:t>14th century </a:t>
            </a:r>
            <a:r>
              <a:rPr lang="en-GB" sz="2400" b="1" dirty="0" smtClean="0"/>
              <a:t>–flourishing city</a:t>
            </a:r>
          </a:p>
          <a:p>
            <a:pPr>
              <a:buNone/>
            </a:pPr>
            <a:r>
              <a:rPr lang="en-GB" sz="2400" b="1" dirty="0" smtClean="0"/>
              <a:t>	 </a:t>
            </a:r>
            <a:r>
              <a:rPr lang="en-GB" sz="2400" b="1" u="sng" dirty="0" err="1" smtClean="0"/>
              <a:t>Hradčany</a:t>
            </a:r>
            <a:r>
              <a:rPr lang="en-GB" sz="2400" b="1" u="sng" dirty="0" smtClean="0"/>
              <a:t> (3rd town)</a:t>
            </a:r>
            <a:r>
              <a:rPr lang="en-GB" sz="2400" u="sng" dirty="0" smtClean="0"/>
              <a:t> </a:t>
            </a:r>
            <a:r>
              <a:rPr lang="en-GB" sz="2400" dirty="0" smtClean="0"/>
              <a:t>founded (</a:t>
            </a:r>
            <a:r>
              <a:rPr lang="en-GB" sz="2400" b="1" dirty="0" smtClean="0"/>
              <a:t>John of Luxembourg )</a:t>
            </a:r>
          </a:p>
          <a:p>
            <a:pPr>
              <a:buNone/>
            </a:pPr>
            <a:r>
              <a:rPr lang="en-GB" sz="24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	1346-1378  the Golden Age - </a:t>
            </a:r>
            <a:r>
              <a:rPr lang="en-GB" sz="2400" dirty="0" smtClean="0">
                <a:cs typeface="Times New Roman" pitchFamily="18" charset="0"/>
              </a:rPr>
              <a:t>(</a:t>
            </a:r>
            <a:r>
              <a:rPr lang="en-GB" sz="2400" b="1" dirty="0" smtClean="0">
                <a:cs typeface="Times New Roman" pitchFamily="18" charset="0"/>
              </a:rPr>
              <a:t>Charles IV </a:t>
            </a:r>
            <a:r>
              <a:rPr lang="en-GB" sz="2400" dirty="0" smtClean="0">
                <a:cs typeface="Times New Roman" pitchFamily="18" charset="0"/>
              </a:rPr>
              <a:t>made Prague the seat of the Holy Roman Empire)</a:t>
            </a:r>
          </a:p>
          <a:p>
            <a:pPr>
              <a:buNone/>
            </a:pPr>
            <a:r>
              <a:rPr lang="en-GB" sz="2400" b="1" dirty="0" smtClean="0">
                <a:cs typeface="Times New Roman" pitchFamily="18" charset="0"/>
              </a:rPr>
              <a:t>	St. </a:t>
            </a:r>
            <a:r>
              <a:rPr lang="en-GB" sz="2400" b="1" dirty="0" err="1" smtClean="0">
                <a:cs typeface="Times New Roman" pitchFamily="18" charset="0"/>
              </a:rPr>
              <a:t>Vitus</a:t>
            </a:r>
            <a:r>
              <a:rPr lang="en-GB" sz="2400" b="1" dirty="0" smtClean="0">
                <a:cs typeface="Times New Roman" pitchFamily="18" charset="0"/>
              </a:rPr>
              <a:t> Cathedral (</a:t>
            </a:r>
            <a:r>
              <a:rPr lang="en-GB" sz="2400" dirty="0" smtClean="0">
                <a:cs typeface="Times New Roman" pitchFamily="18" charset="0"/>
              </a:rPr>
              <a:t>new (French) </a:t>
            </a:r>
            <a:r>
              <a:rPr lang="en-GB" sz="2400" b="1" dirty="0" smtClean="0">
                <a:cs typeface="Times New Roman" pitchFamily="18" charset="0"/>
              </a:rPr>
              <a:t>Gothic</a:t>
            </a:r>
            <a:r>
              <a:rPr lang="en-GB" sz="2400" b="1" dirty="0" smtClean="0">
                <a:solidFill>
                  <a:srgbClr val="C00000"/>
                </a:solidFill>
                <a:cs typeface="Times New Roman" pitchFamily="18" charset="0"/>
              </a:rPr>
              <a:t> </a:t>
            </a:r>
            <a:r>
              <a:rPr lang="en-GB" sz="2400" dirty="0" smtClean="0">
                <a:cs typeface="Times New Roman" pitchFamily="18" charset="0"/>
              </a:rPr>
              <a:t>style)</a:t>
            </a:r>
            <a:r>
              <a:rPr lang="en-GB" sz="2400" b="1" dirty="0" smtClean="0"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en-GB" sz="2400" b="1" dirty="0" smtClean="0">
                <a:cs typeface="Times New Roman" pitchFamily="18" charset="0"/>
              </a:rPr>
              <a:t>	The Charles university </a:t>
            </a:r>
            <a:r>
              <a:rPr lang="en-GB" sz="2400" dirty="0" smtClean="0">
                <a:cs typeface="Times New Roman" pitchFamily="18" charset="0"/>
              </a:rPr>
              <a:t>was founded</a:t>
            </a:r>
            <a:r>
              <a:rPr lang="en-GB" sz="2400" b="1" dirty="0" smtClean="0">
                <a:cs typeface="Times New Roman" pitchFamily="18" charset="0"/>
              </a:rPr>
              <a:t> </a:t>
            </a:r>
            <a:r>
              <a:rPr lang="en-GB" sz="2400" dirty="0" smtClean="0"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en-GB" sz="2400" b="1" dirty="0" smtClean="0">
                <a:cs typeface="Times New Roman" pitchFamily="18" charset="0"/>
              </a:rPr>
              <a:t>	</a:t>
            </a:r>
            <a:r>
              <a:rPr lang="en-GB" sz="2400" b="1" u="sng" dirty="0" smtClean="0">
                <a:cs typeface="Times New Roman" pitchFamily="18" charset="0"/>
              </a:rPr>
              <a:t>The New Town (4th town</a:t>
            </a:r>
            <a:r>
              <a:rPr lang="en-GB" sz="2400" b="1" dirty="0" smtClean="0">
                <a:cs typeface="Times New Roman" pitchFamily="18" charset="0"/>
              </a:rPr>
              <a:t>)    </a:t>
            </a:r>
          </a:p>
          <a:p>
            <a:pPr>
              <a:buNone/>
            </a:pPr>
            <a:r>
              <a:rPr lang="en-GB" sz="2400" b="1" dirty="0" smtClean="0">
                <a:cs typeface="Times New Roman" pitchFamily="18" charset="0"/>
              </a:rPr>
              <a:t>	Charles Bridge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C00000"/>
                </a:solidFill>
                <a:cs typeface="Times New Roman" pitchFamily="18" charset="0"/>
              </a:rPr>
              <a:t>1st half of 15th century -   </a:t>
            </a:r>
            <a:r>
              <a:rPr lang="en-GB" sz="2400" b="1" dirty="0" smtClean="0">
                <a:cs typeface="Times New Roman" pitchFamily="18" charset="0"/>
              </a:rPr>
              <a:t>steep decline of the city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C00000"/>
                </a:solidFill>
                <a:cs typeface="Times New Roman" pitchFamily="18" charset="0"/>
              </a:rPr>
              <a:t>	</a:t>
            </a:r>
            <a:r>
              <a:rPr lang="en-GB" sz="2400" b="1" dirty="0" err="1" smtClean="0">
                <a:cs typeface="Times New Roman" pitchFamily="18" charset="0"/>
              </a:rPr>
              <a:t>Hussite</a:t>
            </a:r>
            <a:r>
              <a:rPr lang="en-GB" sz="2400" b="1" dirty="0" smtClean="0">
                <a:cs typeface="Times New Roman" pitchFamily="18" charset="0"/>
              </a:rPr>
              <a:t> movement  -  </a:t>
            </a:r>
            <a:r>
              <a:rPr lang="en-GB" sz="2400" dirty="0" smtClean="0">
                <a:cs typeface="Times New Roman" pitchFamily="18" charset="0"/>
              </a:rPr>
              <a:t> the </a:t>
            </a:r>
            <a:r>
              <a:rPr lang="en-GB" sz="2400" b="1" dirty="0" smtClean="0">
                <a:cs typeface="Times New Roman" pitchFamily="18" charset="0"/>
              </a:rPr>
              <a:t>Church </a:t>
            </a:r>
            <a:r>
              <a:rPr lang="en-GB" sz="2400" dirty="0" smtClean="0">
                <a:cs typeface="Times New Roman" pitchFamily="18" charset="0"/>
              </a:rPr>
              <a:t>corrupted by wealth</a:t>
            </a:r>
            <a:r>
              <a:rPr lang="cs-CZ" sz="2400" dirty="0" smtClean="0">
                <a:cs typeface="Times New Roman" pitchFamily="18" charset="0"/>
              </a:rPr>
              <a:t> </a:t>
            </a:r>
            <a:r>
              <a:rPr lang="cs-CZ" sz="2400" dirty="0" err="1" smtClean="0">
                <a:cs typeface="Times New Roman" pitchFamily="18" charset="0"/>
              </a:rPr>
              <a:t>and</a:t>
            </a:r>
            <a:r>
              <a:rPr lang="cs-CZ" sz="2400" dirty="0" smtClean="0">
                <a:cs typeface="Times New Roman" pitchFamily="18" charset="0"/>
              </a:rPr>
              <a:t> </a:t>
            </a:r>
            <a:r>
              <a:rPr lang="cs-CZ" sz="2400" dirty="0" err="1" smtClean="0">
                <a:cs typeface="Times New Roman" pitchFamily="18" charset="0"/>
              </a:rPr>
              <a:t>pride</a:t>
            </a:r>
            <a:r>
              <a:rPr lang="cs-CZ" sz="2400" dirty="0" smtClean="0">
                <a:cs typeface="Times New Roman" pitchFamily="18" charset="0"/>
              </a:rPr>
              <a:t> </a:t>
            </a:r>
            <a:r>
              <a:rPr lang="cs-CZ" sz="2400" dirty="0" err="1" smtClean="0">
                <a:cs typeface="Times New Roman" pitchFamily="18" charset="0"/>
              </a:rPr>
              <a:t>was</a:t>
            </a:r>
            <a:r>
              <a:rPr lang="cs-CZ" sz="2400" dirty="0" smtClean="0">
                <a:cs typeface="Times New Roman" pitchFamily="18" charset="0"/>
              </a:rPr>
              <a:t> </a:t>
            </a:r>
            <a:r>
              <a:rPr lang="cs-CZ" sz="2400" dirty="0" err="1" smtClean="0">
                <a:cs typeface="Times New Roman" pitchFamily="18" charset="0"/>
              </a:rPr>
              <a:t>considered</a:t>
            </a:r>
            <a:r>
              <a:rPr lang="cs-CZ" sz="2400" dirty="0" smtClean="0">
                <a:cs typeface="Times New Roman" pitchFamily="18" charset="0"/>
              </a:rPr>
              <a:t> to </a:t>
            </a:r>
            <a:r>
              <a:rPr lang="cs-CZ" sz="2400" dirty="0" err="1" smtClean="0">
                <a:cs typeface="Times New Roman" pitchFamily="18" charset="0"/>
              </a:rPr>
              <a:t>be</a:t>
            </a:r>
            <a:r>
              <a:rPr lang="cs-CZ" sz="2400" dirty="0" smtClean="0">
                <a:cs typeface="Times New Roman" pitchFamily="18" charset="0"/>
              </a:rPr>
              <a:t> </a:t>
            </a:r>
            <a:r>
              <a:rPr lang="cs-CZ" sz="2400" dirty="0" err="1" smtClean="0">
                <a:cs typeface="Times New Roman" pitchFamily="18" charset="0"/>
              </a:rPr>
              <a:t>the</a:t>
            </a:r>
            <a:r>
              <a:rPr lang="cs-CZ" sz="2400" dirty="0" smtClean="0">
                <a:cs typeface="Times New Roman" pitchFamily="18" charset="0"/>
              </a:rPr>
              <a:t> </a:t>
            </a:r>
            <a:r>
              <a:rPr lang="cs-CZ" sz="2400" dirty="0" err="1" smtClean="0">
                <a:cs typeface="Times New Roman" pitchFamily="18" charset="0"/>
              </a:rPr>
              <a:t>reason</a:t>
            </a:r>
            <a:r>
              <a:rPr lang="cs-CZ" sz="2400" dirty="0" smtClean="0">
                <a:cs typeface="Times New Roman" pitchFamily="18" charset="0"/>
              </a:rPr>
              <a:t> </a:t>
            </a:r>
            <a:r>
              <a:rPr lang="cs-CZ" sz="2400" dirty="0" err="1" smtClean="0">
                <a:cs typeface="Times New Roman" pitchFamily="18" charset="0"/>
              </a:rPr>
              <a:t>of</a:t>
            </a:r>
            <a:r>
              <a:rPr lang="cs-CZ" sz="2400" dirty="0" smtClean="0">
                <a:cs typeface="Times New Roman" pitchFamily="18" charset="0"/>
              </a:rPr>
              <a:t> </a:t>
            </a:r>
            <a:r>
              <a:rPr lang="cs-CZ" sz="2400" dirty="0" err="1" smtClean="0">
                <a:cs typeface="Times New Roman" pitchFamily="18" charset="0"/>
              </a:rPr>
              <a:t>bad</a:t>
            </a:r>
            <a:r>
              <a:rPr lang="cs-CZ" sz="2400" dirty="0" smtClean="0">
                <a:cs typeface="Times New Roman" pitchFamily="18" charset="0"/>
              </a:rPr>
              <a:t> </a:t>
            </a:r>
            <a:r>
              <a:rPr lang="cs-CZ" sz="2400" dirty="0" err="1" smtClean="0">
                <a:cs typeface="Times New Roman" pitchFamily="18" charset="0"/>
              </a:rPr>
              <a:t>times</a:t>
            </a:r>
            <a:endParaRPr lang="cs-CZ" sz="2400" dirty="0" smtClean="0"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cs typeface="Times New Roman" pitchFamily="18" charset="0"/>
              </a:rPr>
              <a:t>	</a:t>
            </a:r>
          </a:p>
          <a:p>
            <a:endParaRPr lang="cs-CZ" sz="2400" b="1" dirty="0" smtClean="0">
              <a:solidFill>
                <a:srgbClr val="C00000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400" b="1" dirty="0" smtClean="0">
              <a:solidFill>
                <a:srgbClr val="C00000"/>
              </a:solidFill>
              <a:latin typeface="Book Antiqua" pitchFamily="18" charset="0"/>
            </a:endParaRPr>
          </a:p>
          <a:p>
            <a:pPr>
              <a:buNone/>
            </a:pPr>
            <a:r>
              <a:rPr lang="en-US" sz="2400" b="1" dirty="0" smtClean="0">
                <a:solidFill>
                  <a:srgbClr val="C00000"/>
                </a:solidFill>
                <a:latin typeface="Book Antiqua" pitchFamily="18" charset="0"/>
              </a:rPr>
              <a:t> </a:t>
            </a:r>
            <a:endParaRPr lang="cs-CZ" sz="26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683568" y="1340768"/>
            <a:ext cx="8229600" cy="460851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2400" dirty="0" smtClean="0"/>
              <a:t>OBRÁZKY 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AUTOR NEUVEDEN. </a:t>
            </a:r>
            <a:r>
              <a:rPr lang="cs-CZ" sz="2400" i="1" dirty="0" err="1" smtClean="0"/>
              <a:t>cs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wikipedia.org</a:t>
            </a:r>
            <a:r>
              <a:rPr lang="cs-CZ" sz="2400" i="1" dirty="0" smtClean="0"/>
              <a:t>.; </a:t>
            </a:r>
            <a:r>
              <a:rPr lang="cs-CZ" sz="2400" i="1" dirty="0" err="1" smtClean="0"/>
              <a:t>Wikimedia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Commons</a:t>
            </a:r>
            <a:r>
              <a:rPr lang="cs-CZ" sz="2400" dirty="0" smtClean="0"/>
              <a:t> [online]. [cit. 20.8.2013]. Dostupný na WWW: http://upload.wikimedia.org/wikipedia/commons/thumb/6/6f/Slovane_v_pravlasti_81x61m.jpg/800px-Slovane_v_pravlasti_81x61m.jpg 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MASEK, </a:t>
            </a:r>
            <a:r>
              <a:rPr lang="cs-CZ" sz="2400" dirty="0" err="1" smtClean="0"/>
              <a:t>Vitezlav</a:t>
            </a:r>
            <a:r>
              <a:rPr lang="cs-CZ" sz="2400" dirty="0" smtClean="0"/>
              <a:t> Karel. </a:t>
            </a:r>
            <a:r>
              <a:rPr lang="cs-CZ" sz="2400" i="1" dirty="0" err="1" smtClean="0"/>
              <a:t>Wikimedia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Commons</a:t>
            </a:r>
            <a:r>
              <a:rPr lang="cs-CZ" sz="2400" dirty="0" smtClean="0"/>
              <a:t> [online]. [cit. 20.8.2013]. Dostupný na WWW: http://upload.wikimedia.org/wikipedia/commons/9/96/%D0%9F%D0%BE%D1%80%D1%82%D1%80%D0%B5%D1%82_%D0%9B%D0%B8%D0%B1%D1%83%D1%88%D0%B5.jpg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CHE. </a:t>
            </a:r>
            <a:r>
              <a:rPr lang="cs-CZ" sz="2400" i="1" dirty="0" err="1" smtClean="0"/>
              <a:t>cs.wikipedia.org</a:t>
            </a:r>
            <a:r>
              <a:rPr lang="cs-CZ" sz="2400" i="1" dirty="0" smtClean="0"/>
              <a:t>.</a:t>
            </a:r>
            <a:r>
              <a:rPr lang="cs-CZ" sz="2400" dirty="0" smtClean="0"/>
              <a:t> [online]. 27. 8. 2005 [cit. 20.8.2013]. Dostupný pod licencí </a:t>
            </a:r>
            <a:r>
              <a:rPr lang="cs-CZ" sz="2400" dirty="0" err="1" smtClean="0"/>
              <a:t>Creative</a:t>
            </a:r>
            <a:r>
              <a:rPr lang="cs-CZ" sz="2400" dirty="0" smtClean="0"/>
              <a:t> </a:t>
            </a:r>
            <a:r>
              <a:rPr lang="cs-CZ" sz="2400" dirty="0" err="1" smtClean="0"/>
              <a:t>Commons</a:t>
            </a:r>
            <a:r>
              <a:rPr lang="cs-CZ" sz="2400" dirty="0" smtClean="0"/>
              <a:t> na WWW: http://upload.wikimedia.org/wikipedia/commons/thumb/7/71/Praha_Strahovsky_klaster.jpg/800px-Praha_Strahovsky_klaster.jpg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ACOMA. </a:t>
            </a:r>
            <a:r>
              <a:rPr lang="cs-CZ" sz="2400" i="1" dirty="0" err="1" smtClean="0"/>
              <a:t>Wikimedia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Commons</a:t>
            </a:r>
            <a:r>
              <a:rPr lang="cs-CZ" sz="2400" dirty="0" smtClean="0"/>
              <a:t> [online]. [cit. 20.8.2013]. Dostupný na WWW: http://upload.wikimedia.org/wikipedia/commons/thumb/1/13/Agnes_of_Bohemia.jpg/384px-Agnes_of_Bohemia.jpg</a:t>
            </a:r>
          </a:p>
          <a:p>
            <a:pPr marL="457200" indent="-457200">
              <a:buAutoNum type="arabicPeriod"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683568" y="1340768"/>
            <a:ext cx="8229600" cy="4608512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000" dirty="0" smtClean="0"/>
              <a:t>5.	AUTOR NEUVEDEN. </a:t>
            </a:r>
            <a:r>
              <a:rPr lang="cs-CZ" sz="2000" i="1" dirty="0" err="1" smtClean="0"/>
              <a:t>cs.wikipedia.org</a:t>
            </a:r>
            <a:r>
              <a:rPr lang="cs-CZ" sz="2000" i="1" dirty="0" smtClean="0"/>
              <a:t>.</a:t>
            </a:r>
            <a:r>
              <a:rPr lang="cs-CZ" sz="2000" dirty="0" smtClean="0"/>
              <a:t> [online]. [cit. 20.8.2013]. Dostupný na WWW: http://upload.wikimedia.org/wikipedia/commons/thumb/1/16/Charles_IV-John_Ocko_votive_picture-fragment.jpg/410px-Charles_IV-John_Ocko_votive_picture-fragment.jpg</a:t>
            </a:r>
          </a:p>
          <a:p>
            <a:pPr marL="457200" indent="-457200">
              <a:buNone/>
            </a:pPr>
            <a:r>
              <a:rPr lang="cs-CZ" sz="2000" dirty="0" smtClean="0"/>
              <a:t>6.	AUTOR NEUVEDEN. </a:t>
            </a:r>
            <a:r>
              <a:rPr lang="cs-CZ" sz="2000" i="1" dirty="0" err="1" smtClean="0"/>
              <a:t>cs.wikipedia.org</a:t>
            </a:r>
            <a:r>
              <a:rPr lang="cs-CZ" sz="2000" i="1" dirty="0" smtClean="0"/>
              <a:t>.</a:t>
            </a:r>
            <a:r>
              <a:rPr lang="cs-CZ" sz="2000" dirty="0" smtClean="0"/>
              <a:t> [online]. [cit. 20.8.2013]. Dostupný na WWW: http://upload.wikimedia.org/wikipedia/commons/thumb/6/65/Kazani_mistra_jana_husa_v_kapli_betlemske_81x61m.jpg/800px-Kazani_mistra_jana_husa_v_kapli_betlemske_81x61m.jpg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92696"/>
            <a:ext cx="7992888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u="sng" dirty="0" smtClean="0"/>
          </a:p>
          <a:p>
            <a:pPr>
              <a:buNone/>
            </a:pPr>
            <a:r>
              <a:rPr lang="cs-CZ" sz="2000" dirty="0" smtClean="0"/>
              <a:t>PUBLIKACE:</a:t>
            </a:r>
          </a:p>
          <a:p>
            <a:pPr>
              <a:buNone/>
            </a:pPr>
            <a:endParaRPr lang="cs-CZ" sz="2000" dirty="0" smtClean="0"/>
          </a:p>
          <a:p>
            <a:pPr marL="342900" indent="-342900">
              <a:buAutoNum type="arabicPeriod"/>
            </a:pPr>
            <a:r>
              <a:rPr lang="cs-CZ" sz="2000" dirty="0" smtClean="0"/>
              <a:t>ČORNEJ, Petr; POKORNÝ, Jiří. </a:t>
            </a:r>
            <a:r>
              <a:rPr lang="cs-CZ" sz="2000" i="1" dirty="0" smtClean="0"/>
              <a:t>A </a:t>
            </a:r>
            <a:r>
              <a:rPr lang="cs-CZ" sz="2000" i="1" dirty="0" err="1" smtClean="0"/>
              <a:t>Brief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History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of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Czech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Lands</a:t>
            </a:r>
            <a:r>
              <a:rPr lang="cs-CZ" sz="2000" i="1" dirty="0" smtClean="0"/>
              <a:t> to 2004</a:t>
            </a:r>
            <a:r>
              <a:rPr lang="cs-CZ" sz="2000" dirty="0" smtClean="0"/>
              <a:t>. Český Těšín: Práh </a:t>
            </a:r>
            <a:r>
              <a:rPr lang="cs-CZ" sz="2000" dirty="0" err="1" smtClean="0"/>
              <a:t>Press</a:t>
            </a:r>
            <a:r>
              <a:rPr lang="cs-CZ" sz="2000" dirty="0" smtClean="0"/>
              <a:t>, 2000,2003, ISBN 80-7252-027-X. 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CHUDÁ, Jana; CHUDÝ, Tomáš. </a:t>
            </a:r>
            <a:r>
              <a:rPr lang="cs-CZ" sz="2000" i="1" dirty="0" err="1" smtClean="0"/>
              <a:t>Topics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English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Conversation</a:t>
            </a:r>
            <a:r>
              <a:rPr lang="cs-CZ" sz="2000" dirty="0" smtClean="0"/>
              <a:t>. Havlíčkův Brod: Fragment, 1995, ISBN 80-85768-97-6. </a:t>
            </a:r>
            <a:r>
              <a:rPr lang="en-US" sz="2000" dirty="0" smtClean="0"/>
              <a:t> </a:t>
            </a:r>
            <a:endParaRPr lang="cs-CZ" sz="2000" dirty="0" smtClean="0"/>
          </a:p>
          <a:p>
            <a:pPr marL="342900" indent="-342900"/>
            <a:endParaRPr lang="cs-CZ" sz="2000" dirty="0" smtClean="0"/>
          </a:p>
          <a:p>
            <a:pPr marL="342900" indent="-342900"/>
            <a:r>
              <a:rPr lang="cs-CZ" sz="2000" dirty="0" smtClean="0"/>
              <a:t>ZVUKY: </a:t>
            </a:r>
          </a:p>
          <a:p>
            <a:pPr marL="342900" indent="-342900"/>
            <a:r>
              <a:rPr lang="cs-CZ" sz="2000" dirty="0" smtClean="0"/>
              <a:t>	Microsoft Office</a:t>
            </a:r>
          </a:p>
          <a:p>
            <a:pPr marL="342900" indent="-342900"/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pPr>
              <a:buNone/>
            </a:pPr>
            <a:endParaRPr lang="cs-CZ" dirty="0" smtClean="0">
              <a:hlinkClick r:id="rId2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4591</TotalTime>
  <Words>1402</Words>
  <Application>Microsoft Office PowerPoint</Application>
  <PresentationFormat>Předvádění na obrazovce (4:3)</PresentationFormat>
  <Paragraphs>286</Paragraphs>
  <Slides>26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Snímek 1</vt:lpstr>
      <vt:lpstr>ANOTACE</vt:lpstr>
      <vt:lpstr>P R A G U E  history I  from its foundation to  Hussite movement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To sum up</vt:lpstr>
      <vt:lpstr>To sum up</vt:lpstr>
      <vt:lpstr>ZDROJE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 R A G U E</dc:title>
  <dc:creator>admin</dc:creator>
  <cp:lastModifiedBy>admin</cp:lastModifiedBy>
  <cp:revision>71</cp:revision>
  <dcterms:created xsi:type="dcterms:W3CDTF">2013-06-06T16:14:42Z</dcterms:created>
  <dcterms:modified xsi:type="dcterms:W3CDTF">2013-11-18T22:26:38Z</dcterms:modified>
</cp:coreProperties>
</file>