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5" r:id="rId2"/>
    <p:sldId id="276" r:id="rId3"/>
    <p:sldId id="257" r:id="rId4"/>
    <p:sldId id="259" r:id="rId5"/>
    <p:sldId id="260" r:id="rId6"/>
    <p:sldId id="268" r:id="rId7"/>
    <p:sldId id="261" r:id="rId8"/>
    <p:sldId id="262" r:id="rId9"/>
    <p:sldId id="272" r:id="rId10"/>
    <p:sldId id="263" r:id="rId11"/>
    <p:sldId id="264" r:id="rId12"/>
    <p:sldId id="269" r:id="rId13"/>
    <p:sldId id="265" r:id="rId14"/>
    <p:sldId id="270" r:id="rId15"/>
    <p:sldId id="266" r:id="rId16"/>
    <p:sldId id="271" r:id="rId17"/>
    <p:sldId id="279" r:id="rId18"/>
    <p:sldId id="280" r:id="rId19"/>
    <p:sldId id="281" r:id="rId20"/>
    <p:sldId id="26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464" y="-7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00C184-EB13-4138-B993-A4459D7E6ED4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129CE6-A12E-40AD-A834-F9513213B0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6807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0524DA5-70E9-4B86-95E4-832EAD680AD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0524DA5-70E9-4B86-95E4-832EAD680AD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0524DA5-70E9-4B86-95E4-832EAD680AD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90346975"/>
              </p:ext>
            </p:extLst>
          </p:nvPr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VY_32_INOVACE_02A_14_SAVANY</a:t>
                      </a: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1.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Savany (</a:t>
            </a:r>
            <a:r>
              <a:rPr lang="cs-CZ" dirty="0" err="1" smtClean="0"/>
              <a:t>Geobiom</a:t>
            </a:r>
            <a:r>
              <a:rPr lang="cs-CZ" dirty="0" smtClean="0"/>
              <a:t>)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materiálu 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 Přírodní krajiny na Zemi a jejich využití. 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Savany</a:t>
            </a:r>
            <a:br>
              <a:rPr lang="cs-CZ" dirty="0" smtClean="0"/>
            </a:br>
            <a:r>
              <a:rPr lang="cs-CZ" dirty="0" smtClean="0"/>
              <a:t>( </a:t>
            </a:r>
            <a:r>
              <a:rPr lang="cs-CZ" dirty="0" err="1" smtClean="0"/>
              <a:t>Geobiom</a:t>
            </a:r>
            <a:r>
              <a:rPr lang="cs-CZ" dirty="0" smtClean="0"/>
              <a:t> 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</a:t>
            </a:r>
            <a:r>
              <a:rPr lang="cs-CZ" dirty="0" err="1" smtClean="0"/>
              <a:t>geobiomu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leží </a:t>
            </a:r>
            <a:r>
              <a:rPr lang="cs-CZ" b="1" dirty="0" smtClean="0"/>
              <a:t>severně</a:t>
            </a:r>
            <a:r>
              <a:rPr lang="cs-CZ" dirty="0" smtClean="0"/>
              <a:t> a </a:t>
            </a:r>
            <a:r>
              <a:rPr lang="cs-CZ" b="1" dirty="0" smtClean="0"/>
              <a:t>jižně</a:t>
            </a:r>
            <a:r>
              <a:rPr lang="cs-CZ" dirty="0" smtClean="0"/>
              <a:t> od tropických deštných lesů</a:t>
            </a:r>
          </a:p>
          <a:p>
            <a:r>
              <a:rPr lang="cs-CZ" dirty="0" smtClean="0"/>
              <a:t>ubývá srážek – </a:t>
            </a:r>
            <a:r>
              <a:rPr lang="cs-CZ" b="1" dirty="0" smtClean="0"/>
              <a:t>travnaté porosty </a:t>
            </a:r>
            <a:r>
              <a:rPr lang="cs-CZ" dirty="0" smtClean="0"/>
              <a:t>s ojedinělými stromy</a:t>
            </a:r>
          </a:p>
          <a:p>
            <a:r>
              <a:rPr lang="cs-CZ" b="1" dirty="0" smtClean="0"/>
              <a:t>období  dešťů </a:t>
            </a:r>
            <a:r>
              <a:rPr lang="cs-CZ" dirty="0" smtClean="0"/>
              <a:t>–mírné teploty, až 2000 mm srážek </a:t>
            </a:r>
          </a:p>
          <a:p>
            <a:r>
              <a:rPr lang="cs-CZ" b="1" dirty="0" smtClean="0"/>
              <a:t>období sucha </a:t>
            </a:r>
            <a:r>
              <a:rPr lang="cs-CZ" dirty="0" smtClean="0"/>
              <a:t>– teplotní rozdíly, minimum srážek</a:t>
            </a:r>
          </a:p>
          <a:p>
            <a:r>
              <a:rPr lang="cs-CZ" dirty="0" smtClean="0"/>
              <a:t>baobab, akácie, blahovičník, mimóza</a:t>
            </a:r>
          </a:p>
          <a:p>
            <a:r>
              <a:rPr lang="cs-CZ" dirty="0" smtClean="0"/>
              <a:t>kopytníci, šelmy, sloni, termiti, hlodavci, chudozubí,</a:t>
            </a:r>
          </a:p>
          <a:p>
            <a:r>
              <a:rPr lang="cs-CZ" dirty="0" smtClean="0"/>
              <a:t>papoušci, plazi, pštrosi (</a:t>
            </a:r>
            <a:r>
              <a:rPr lang="cs-CZ" b="1" dirty="0" smtClean="0"/>
              <a:t>národní parky </a:t>
            </a:r>
            <a:r>
              <a:rPr lang="cs-CZ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Vymezte na mapě světa oblast savan :</a:t>
            </a:r>
            <a:endParaRPr lang="cs-CZ" dirty="0"/>
          </a:p>
        </p:txBody>
      </p:sp>
      <p:pic>
        <p:nvPicPr>
          <p:cNvPr id="4" name="Obrázek 3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628800"/>
            <a:ext cx="8562287" cy="47899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628800"/>
            <a:ext cx="8562287" cy="478991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Vymezte na mapě světa oblasti savan :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203848" y="4293096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771800" y="3789040"/>
            <a:ext cx="64807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076056" y="3717032"/>
            <a:ext cx="36004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211960" y="3501008"/>
            <a:ext cx="1274440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092280" y="4437112"/>
            <a:ext cx="57606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Geobiom</a:t>
            </a:r>
            <a:r>
              <a:rPr lang="cs-CZ" dirty="0" smtClean="0"/>
              <a:t> typický pro africký kontinent</a:t>
            </a:r>
          </a:p>
          <a:p>
            <a:r>
              <a:rPr lang="cs-CZ" dirty="0" smtClean="0"/>
              <a:t>Fauna a flora je předmětem ochrany přírody</a:t>
            </a:r>
          </a:p>
          <a:p>
            <a:r>
              <a:rPr lang="cs-CZ" dirty="0" smtClean="0"/>
              <a:t>Stupeň ochrany – Národní parky</a:t>
            </a:r>
          </a:p>
          <a:p>
            <a:r>
              <a:rPr lang="cs-CZ" dirty="0" smtClean="0"/>
              <a:t>Boj s pytláky – slonovina, rohy, nelegální odchyt,lov</a:t>
            </a:r>
          </a:p>
          <a:p>
            <a:r>
              <a:rPr lang="cs-CZ" dirty="0" smtClean="0"/>
              <a:t>Využití v cestovním ruchu – Safari</a:t>
            </a:r>
          </a:p>
          <a:p>
            <a:r>
              <a:rPr lang="cs-CZ" dirty="0" smtClean="0"/>
              <a:t>(perspektivní pro ekonomický rozvoj států 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 na tabuli chybějící údaje o savanách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Stát, světadíl:				Národní park: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			…………………..</a:t>
            </a:r>
          </a:p>
          <a:p>
            <a:r>
              <a:rPr lang="cs-CZ" dirty="0" smtClean="0"/>
              <a:t>...............................			…………………..</a:t>
            </a:r>
          </a:p>
          <a:p>
            <a:r>
              <a:rPr lang="cs-CZ" dirty="0" smtClean="0"/>
              <a:t>…………………………			…………………..</a:t>
            </a:r>
          </a:p>
          <a:p>
            <a:r>
              <a:rPr lang="cs-CZ" dirty="0" smtClean="0"/>
              <a:t>…………………………			…………………..</a:t>
            </a:r>
          </a:p>
          <a:p>
            <a:endParaRPr lang="cs-CZ" dirty="0" smtClean="0"/>
          </a:p>
          <a:p>
            <a:r>
              <a:rPr lang="cs-CZ" dirty="0" smtClean="0"/>
              <a:t>( k vyhledání údajů použijte Atlas dnešního světa 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Doplňte na tabuli chybějící údaje o savanách 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Stát, světadíl:				Národní park: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(Afrika)</a:t>
            </a:r>
            <a:r>
              <a:rPr lang="cs-CZ" dirty="0" smtClean="0"/>
              <a:t>					</a:t>
            </a:r>
            <a:r>
              <a:rPr lang="cs-CZ" dirty="0" err="1" smtClean="0">
                <a:solidFill>
                  <a:srgbClr val="FF0000"/>
                </a:solidFill>
              </a:rPr>
              <a:t>Serengeti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Brazílie (Amerika)</a:t>
            </a:r>
            <a:r>
              <a:rPr lang="cs-CZ" dirty="0" smtClean="0"/>
              <a:t>			</a:t>
            </a:r>
            <a:r>
              <a:rPr lang="cs-CZ" dirty="0" err="1" smtClean="0">
                <a:solidFill>
                  <a:srgbClr val="FF0000"/>
                </a:solidFill>
              </a:rPr>
              <a:t>Pantanal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(Afrika)</a:t>
            </a:r>
            <a:r>
              <a:rPr lang="cs-CZ" dirty="0" smtClean="0"/>
              <a:t>					</a:t>
            </a:r>
            <a:r>
              <a:rPr lang="cs-CZ" dirty="0" err="1" smtClean="0">
                <a:solidFill>
                  <a:srgbClr val="FF0000"/>
                </a:solidFill>
              </a:rPr>
              <a:t>Ngorongoro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(Afrika)</a:t>
            </a:r>
            <a:r>
              <a:rPr lang="cs-CZ" dirty="0" smtClean="0"/>
              <a:t>			</a:t>
            </a:r>
            <a:r>
              <a:rPr lang="cs-CZ" smtClean="0"/>
              <a:t>          	           </a:t>
            </a:r>
            <a:r>
              <a:rPr lang="cs-CZ" dirty="0" err="1" smtClean="0">
                <a:solidFill>
                  <a:srgbClr val="FF0000"/>
                </a:solidFill>
              </a:rPr>
              <a:t>Masai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Mara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( k vyhledání údajů použijte Atlas dnešního světa 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Hospodářské využití savan: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Rozorány – </a:t>
            </a:r>
            <a:r>
              <a:rPr lang="cs-CZ" b="1" dirty="0" smtClean="0"/>
              <a:t>plantáže </a:t>
            </a:r>
            <a:r>
              <a:rPr lang="cs-CZ" dirty="0" smtClean="0"/>
              <a:t>– obilí, bavlník, podzemnice olejná, pastviny</a:t>
            </a:r>
          </a:p>
          <a:p>
            <a:r>
              <a:rPr lang="cs-CZ" b="1" dirty="0" err="1" smtClean="0"/>
              <a:t>Sahel</a:t>
            </a:r>
            <a:r>
              <a:rPr lang="cs-CZ" dirty="0" smtClean="0"/>
              <a:t> – severní okraj savan v Africe – sucho, nemoci, hladomor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názvy zobrazených plodin savan :</a:t>
            </a:r>
            <a:endParaRPr lang="cs-CZ" dirty="0"/>
          </a:p>
        </p:txBody>
      </p:sp>
      <p:pic>
        <p:nvPicPr>
          <p:cNvPr id="4" name="Zástupný symbol pro obsah 3" descr="C:\Users\Jana\Desktop\2013_01_14\14.jpg"/>
          <p:cNvPicPr>
            <a:picLocks noGrp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988840"/>
            <a:ext cx="2592288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C:\Users\Jana\Desktop\2013_01_14\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916832"/>
            <a:ext cx="2520280" cy="311742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436096" y="5301208"/>
            <a:ext cx="237626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187624" y="5301208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Doplňte názvy zobrazených plodin savan :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Řěšení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/>
          </a:p>
        </p:txBody>
      </p:sp>
      <p:pic>
        <p:nvPicPr>
          <p:cNvPr id="4" name="Zástupný symbol pro obsah 3" descr="C:\Users\Jana\Desktop\2013_01_14\14.jpg"/>
          <p:cNvPicPr>
            <a:picLocks noGrp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988840"/>
            <a:ext cx="2592288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C:\Users\Jana\Desktop\2013_01_14\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916832"/>
            <a:ext cx="2520280" cy="3117421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971600" y="5373216"/>
            <a:ext cx="25202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Podzemnice olejná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436096" y="5301208"/>
            <a:ext cx="237626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Bavlník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Vymezte na mapě oblast </a:t>
            </a:r>
            <a:r>
              <a:rPr lang="cs-CZ" dirty="0" err="1" smtClean="0"/>
              <a:t>Sahelu</a:t>
            </a:r>
            <a:r>
              <a:rPr lang="cs-CZ" dirty="0" smtClean="0"/>
              <a:t> :</a:t>
            </a:r>
            <a:endParaRPr lang="cs-CZ" dirty="0"/>
          </a:p>
        </p:txBody>
      </p:sp>
      <p:pic>
        <p:nvPicPr>
          <p:cNvPr id="4" name="Obrázek 3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556792"/>
            <a:ext cx="8562287" cy="47899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556792"/>
            <a:ext cx="8562287" cy="478991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Vymezte na mapě oblast </a:t>
            </a:r>
            <a:r>
              <a:rPr lang="cs-CZ" dirty="0" err="1" smtClean="0"/>
              <a:t>Sahelu</a:t>
            </a:r>
            <a:r>
              <a:rPr lang="cs-CZ" dirty="0" smtClean="0"/>
              <a:t> :</a:t>
            </a:r>
            <a:r>
              <a:rPr lang="cs-CZ" dirty="0" smtClean="0">
                <a:solidFill>
                  <a:srgbClr val="FF0000"/>
                </a:solidFill>
              </a:rPr>
              <a:t> Řešení.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283968" y="3356992"/>
            <a:ext cx="122413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Pojmenujte živočichy savan na obrázcích :</a:t>
            </a:r>
            <a:endParaRPr lang="cs-CZ" dirty="0"/>
          </a:p>
        </p:txBody>
      </p:sp>
      <p:pic>
        <p:nvPicPr>
          <p:cNvPr id="4" name="Zástupný symbol pro obsah 3" descr="C:\Users\Jana\Desktop\2013_01_14\28.jpg"/>
          <p:cNvPicPr>
            <a:picLocks noGrp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628800"/>
            <a:ext cx="2376264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Users\Jana\Desktop\2013_01_14\3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772816"/>
            <a:ext cx="1872208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Users\Jana\Desktop\2013_01_14\35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700808"/>
            <a:ext cx="2304256" cy="18787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Jana\Desktop\2013_01_14\22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221088"/>
            <a:ext cx="165926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Users\Jana\Desktop\2013_01_14\29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4293097"/>
            <a:ext cx="1037084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3851920" y="4293096"/>
            <a:ext cx="14904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300192" y="3717032"/>
            <a:ext cx="18505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331640" y="6021288"/>
            <a:ext cx="144016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04248" y="5877272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971600" y="3645024"/>
            <a:ext cx="17064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Pojmenujte živočichy savan na obrázcích 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pic>
        <p:nvPicPr>
          <p:cNvPr id="4" name="Zástupný symbol pro obsah 3" descr="C:\Users\Jana\Desktop\2013_01_14\28.jpg"/>
          <p:cNvPicPr>
            <a:picLocks noGrp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628800"/>
            <a:ext cx="2376264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Users\Jana\Desktop\2013_01_14\3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772816"/>
            <a:ext cx="1872208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Users\Jana\Desktop\2013_01_14\35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700808"/>
            <a:ext cx="2304256" cy="18787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Jana\Desktop\2013_01_14\22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221088"/>
            <a:ext cx="165926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Users\Jana\Desktop\2013_01_14\29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4293097"/>
            <a:ext cx="1037084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971600" y="3645024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Zebra </a:t>
            </a:r>
            <a:r>
              <a:rPr lang="cs-CZ" dirty="0" err="1" smtClean="0"/>
              <a:t>Böhmova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851920" y="4293096"/>
            <a:ext cx="14904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Žirafa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300192" y="3717032"/>
            <a:ext cx="18505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Lev pustinný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331640" y="6021288"/>
            <a:ext cx="144016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Slon africký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04248" y="5877272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Kudu velký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potravní vztahy v savanách :</a:t>
            </a:r>
            <a:endParaRPr lang="cs-CZ" dirty="0"/>
          </a:p>
        </p:txBody>
      </p:sp>
      <p:pic>
        <p:nvPicPr>
          <p:cNvPr id="1026" name="Picture 2" descr="C:\Users\Jana\Desktop\Vše na DUMy\2013_01_14\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7872062" cy="482453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259632" y="1556792"/>
            <a:ext cx="15624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20072" y="1556792"/>
            <a:ext cx="14904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23928" y="2060848"/>
            <a:ext cx="14401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00192" y="2060848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76056" y="4005064"/>
            <a:ext cx="16344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potravní vztahy v savanách :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pic>
        <p:nvPicPr>
          <p:cNvPr id="1026" name="Picture 2" descr="C:\Users\Jana\Desktop\Vše na DUMy\2013_01_14\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7872062" cy="482453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259632" y="1556792"/>
            <a:ext cx="15624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Producenti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20072" y="1556792"/>
            <a:ext cx="14904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Konzumenti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23928" y="2060848"/>
            <a:ext cx="14401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00192" y="2060848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076056" y="4005064"/>
            <a:ext cx="16344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Destruenti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Slide 5+6 – slepá mapa světa: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Vytvořeno Markétou </a:t>
            </a:r>
            <a:r>
              <a:rPr lang="cs-CZ" dirty="0" err="1" smtClean="0"/>
              <a:t>Pravdovou</a:t>
            </a:r>
            <a:r>
              <a:rPr lang="cs-CZ" dirty="0" smtClean="0"/>
              <a:t> v programu ARCGIS – použito se svolením autora</a:t>
            </a:r>
            <a:endParaRPr lang="cs-CZ" dirty="0" smtClean="0"/>
          </a:p>
          <a:p>
            <a:r>
              <a:rPr lang="cs-CZ" dirty="0" smtClean="0"/>
              <a:t>Slide 11+12 -  KVASNIČKOVÁ, Danuše; JENÍK, Jan. </a:t>
            </a:r>
            <a:r>
              <a:rPr lang="cs-CZ" i="1" dirty="0" smtClean="0"/>
              <a:t>Poznáváme život 1.část,Přírodopis 6</a:t>
            </a:r>
            <a:r>
              <a:rPr lang="cs-CZ" dirty="0" smtClean="0"/>
              <a:t>. Praha: Fortuna, 1994, ISBN 80-7168-160-1.</a:t>
            </a:r>
          </a:p>
          <a:p>
            <a:r>
              <a:rPr lang="cs-CZ" dirty="0" smtClean="0"/>
              <a:t>Slide 13+14 -  slepá mapa světa: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Vytvořeno </a:t>
            </a:r>
            <a:r>
              <a:rPr lang="cs-CZ" dirty="0" smtClean="0"/>
              <a:t>Markétou </a:t>
            </a:r>
            <a:r>
              <a:rPr lang="cs-CZ" dirty="0" err="1" smtClean="0"/>
              <a:t>Pravdovou</a:t>
            </a:r>
            <a:r>
              <a:rPr lang="cs-CZ" dirty="0" smtClean="0"/>
              <a:t> v programu ARCGIS – použito se svolením autora</a:t>
            </a:r>
          </a:p>
          <a:p>
            <a:r>
              <a:rPr lang="cs-CZ" dirty="0" smtClean="0"/>
              <a:t>Slide </a:t>
            </a:r>
            <a:r>
              <a:rPr lang="cs-CZ" dirty="0" smtClean="0"/>
              <a:t>15+16 - KVASNIČKOVÁ, Danuše; JENÍK, Jan. </a:t>
            </a:r>
            <a:r>
              <a:rPr lang="cs-CZ" i="1" dirty="0" smtClean="0"/>
              <a:t>Poznáváme život 1.část,Přírodopis 6</a:t>
            </a:r>
            <a:r>
              <a:rPr lang="cs-CZ" dirty="0" smtClean="0"/>
              <a:t>. Praha: Fortuna, 1994, ISBN 80-7168-160-1.</a:t>
            </a:r>
          </a:p>
          <a:p>
            <a:r>
              <a:rPr lang="cs-CZ" dirty="0" smtClean="0"/>
              <a:t>Slide 17+18 - KVASNIČKOVÁ, Danuše; JENÍK, Jan. </a:t>
            </a:r>
            <a:r>
              <a:rPr lang="cs-CZ" i="1" dirty="0" smtClean="0"/>
              <a:t>Poznáváme život 1.část,Přírodopis 6</a:t>
            </a:r>
            <a:r>
              <a:rPr lang="cs-CZ" dirty="0" smtClean="0"/>
              <a:t>. Praha: Fortuna, 1994, ISBN 80-7168-160-1.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KVASNIČKOVÁ, Danuše; JENÍK, Jan. </a:t>
            </a:r>
            <a:r>
              <a:rPr lang="cs-CZ" i="1" dirty="0" smtClean="0"/>
              <a:t>Poznáváme život 1.část,Přírodopis 6</a:t>
            </a:r>
            <a:r>
              <a:rPr lang="cs-CZ" dirty="0" smtClean="0"/>
              <a:t>. Praha: Fortuna, 1994, ISBN 80-7168-160-1.</a:t>
            </a:r>
          </a:p>
          <a:p>
            <a:r>
              <a:rPr lang="cs-CZ" dirty="0" smtClean="0"/>
              <a:t>MARTIN</a:t>
            </a:r>
            <a:r>
              <a:rPr lang="cs-CZ" dirty="0" smtClean="0"/>
              <a:t>, Hanus; LUDĚK, Šídlo. </a:t>
            </a:r>
            <a:r>
              <a:rPr lang="cs-CZ" i="1" dirty="0" smtClean="0"/>
              <a:t>Školní atlas dnešního světa</a:t>
            </a:r>
            <a:r>
              <a:rPr lang="cs-CZ" dirty="0" smtClean="0"/>
              <a:t>. TERRA,s.r.o. a TERRA-KLUB,o.p.s.: TERRA,s.r.o. a TERRA-KLUB,o.p.s., 2011, ISBN 978-80-902282-6-9.</a:t>
            </a:r>
          </a:p>
          <a:p>
            <a:r>
              <a:rPr lang="cs-CZ" dirty="0" smtClean="0"/>
              <a:t>Archiv autora.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250</TotalTime>
  <Words>626</Words>
  <Application>Microsoft Office PowerPoint</Application>
  <PresentationFormat>Předvádění na obrazovce (4:3)</PresentationFormat>
  <Paragraphs>105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Administrativní</vt:lpstr>
      <vt:lpstr>Snímek 1</vt:lpstr>
      <vt:lpstr>Snímek 2</vt:lpstr>
      <vt:lpstr>Savany ( Geobiom )</vt:lpstr>
      <vt:lpstr>Vymezení geobiomu.</vt:lpstr>
      <vt:lpstr>Vymezte na mapě světa oblast savan :</vt:lpstr>
      <vt:lpstr>Vymezte na mapě světa oblasti savan : Řešení</vt:lpstr>
      <vt:lpstr>Savany</vt:lpstr>
      <vt:lpstr>Doplňte na tabuli chybějící údaje o savanách :</vt:lpstr>
      <vt:lpstr>Doplňte na tabuli chybějící údaje o savanách : Řešení.</vt:lpstr>
      <vt:lpstr>Hospodářské využití savan:</vt:lpstr>
      <vt:lpstr>Doplňte názvy zobrazených plodin savan :</vt:lpstr>
      <vt:lpstr>Doplňte názvy zobrazených plodin savan : Řěšení.</vt:lpstr>
      <vt:lpstr>Vymezte na mapě oblast Sahelu :</vt:lpstr>
      <vt:lpstr>Vymezte na mapě oblast Sahelu : Řešení.</vt:lpstr>
      <vt:lpstr>Pojmenujte živočichy savan na obrázcích :</vt:lpstr>
      <vt:lpstr>Pojmenujte živočichy savan na obrázcích : Řešení.</vt:lpstr>
      <vt:lpstr>Doplňte potravní vztahy v savanách :</vt:lpstr>
      <vt:lpstr>Doplňte potravní vztahy v savanách : Řešení</vt:lpstr>
      <vt:lpstr>Zdroje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Honza</cp:lastModifiedBy>
  <cp:revision>33</cp:revision>
  <dcterms:created xsi:type="dcterms:W3CDTF">2013-03-24T16:16:20Z</dcterms:created>
  <dcterms:modified xsi:type="dcterms:W3CDTF">2013-11-16T18:32:37Z</dcterms:modified>
</cp:coreProperties>
</file>