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5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689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085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24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167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643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78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64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37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45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96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9433D-D89C-4066-AE98-11C415086827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870AD-AF62-4FDE-AD1B-94FC73D81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814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hitegadget.com/pc-wallpapers/140314-book.html" TargetMode="External"/><Relationship Id="rId3" Type="http://schemas.microsoft.com/office/2007/relationships/hdphoto" Target="../media/hdphoto1.wdp"/><Relationship Id="rId7" Type="http://schemas.openxmlformats.org/officeDocument/2006/relationships/hyperlink" Target="http://www.topgal.cz/batohy/skolni/chi-169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aboutgraffiti.blog.cz/1008/jak-si-vyrobit-fixu-z-tuheho-lepidla" TargetMode="External"/><Relationship Id="rId5" Type="http://schemas.openxmlformats.org/officeDocument/2006/relationships/hyperlink" Target="http://www.nejenprodeti.eu/rodina/eshop/12-1-Skolni-potreby/125-4-penaly-tripatrove" TargetMode="External"/><Relationship Id="rId10" Type="http://schemas.openxmlformats.org/officeDocument/2006/relationships/hyperlink" Target="http://9abtepla.kvalitne.cz/Kontakty.html" TargetMode="External"/><Relationship Id="rId4" Type="http://schemas.openxmlformats.org/officeDocument/2006/relationships/hyperlink" Target="http://abc.blesk.cz/clanek/vase-tvorba/10694/avatar.html" TargetMode="External"/><Relationship Id="rId9" Type="http://schemas.openxmlformats.org/officeDocument/2006/relationships/hyperlink" Target="http://www.interiergroup.cz/cs/e-shop/zidle/skolni-nabytek/item-3511201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26545"/>
            <a:ext cx="5600700" cy="1047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4611" y="1496863"/>
            <a:ext cx="3754777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5742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Hrátky s angličtinou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VY_32_INOVACE_07_School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Hornová </a:t>
                      </a: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Kajgrová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Andrea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585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611560" y="260648"/>
            <a:ext cx="6120680" cy="1800200"/>
          </a:xfrm>
          <a:prstGeom prst="cloudCallout">
            <a:avLst>
              <a:gd name="adj1" fmla="val 9610"/>
              <a:gd name="adj2" fmla="val 107544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SCHOOL</a:t>
            </a:r>
            <a:endParaRPr lang="cs-CZ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1979712" y="5046591"/>
            <a:ext cx="7002844" cy="1800200"/>
          </a:xfrm>
          <a:prstGeom prst="cloudCallout">
            <a:avLst>
              <a:gd name="adj1" fmla="val -9665"/>
              <a:gd name="adj2" fmla="val -141636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Andrea Hornová </a:t>
            </a:r>
            <a:r>
              <a:rPr lang="cs-CZ" sz="4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Kajgrová</a:t>
            </a:r>
            <a:endParaRPr lang="cs-CZ" sz="4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923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charlen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2627784" y="4689140"/>
            <a:ext cx="6120680" cy="1800200"/>
          </a:xfrm>
          <a:prstGeom prst="cloudCallout">
            <a:avLst>
              <a:gd name="adj1" fmla="val -32672"/>
              <a:gd name="adj2" fmla="val -183805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PENCIL</a:t>
            </a:r>
            <a:endParaRPr lang="cs-CZ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406" y="319282"/>
            <a:ext cx="2709303" cy="18135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Obláček 5"/>
          <p:cNvSpPr/>
          <p:nvPr/>
        </p:nvSpPr>
        <p:spPr>
          <a:xfrm>
            <a:off x="179512" y="5572438"/>
            <a:ext cx="3556352" cy="1285562"/>
          </a:xfrm>
          <a:prstGeom prst="cloudCallout">
            <a:avLst>
              <a:gd name="adj1" fmla="val 24374"/>
              <a:gd name="adj2" fmla="val -178100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tužka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653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charlen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2339752" y="4689140"/>
            <a:ext cx="6624736" cy="1800200"/>
          </a:xfrm>
          <a:prstGeom prst="cloudCallout">
            <a:avLst>
              <a:gd name="adj1" fmla="val -32672"/>
              <a:gd name="adj2" fmla="val -183805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PENCILCASE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126909" y="5445224"/>
            <a:ext cx="3240360" cy="1285562"/>
          </a:xfrm>
          <a:prstGeom prst="cloudCallout">
            <a:avLst>
              <a:gd name="adj1" fmla="val 39491"/>
              <a:gd name="adj2" fmla="val -164552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penál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629" y="332656"/>
            <a:ext cx="2639237" cy="18722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9720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charlen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4067944" y="4689140"/>
            <a:ext cx="4896544" cy="1800200"/>
          </a:xfrm>
          <a:prstGeom prst="cloudCallout">
            <a:avLst>
              <a:gd name="adj1" fmla="val -59127"/>
              <a:gd name="adj2" fmla="val -155384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TABLE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1403648" y="5373216"/>
            <a:ext cx="3240360" cy="1285562"/>
          </a:xfrm>
          <a:prstGeom prst="cloudCallout">
            <a:avLst>
              <a:gd name="adj1" fmla="val 15303"/>
              <a:gd name="adj2" fmla="val -222979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stůl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04664"/>
            <a:ext cx="2509552" cy="19168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Šipka doprava 2"/>
          <p:cNvSpPr/>
          <p:nvPr/>
        </p:nvSpPr>
        <p:spPr>
          <a:xfrm>
            <a:off x="5724128" y="620688"/>
            <a:ext cx="936104" cy="360040"/>
          </a:xfrm>
          <a:prstGeom prst="rightArrow">
            <a:avLst>
              <a:gd name="adj1" fmla="val 50000"/>
              <a:gd name="adj2" fmla="val 26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66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charlen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4067944" y="4689140"/>
            <a:ext cx="4896544" cy="1800200"/>
          </a:xfrm>
          <a:prstGeom prst="cloudCallout">
            <a:avLst>
              <a:gd name="adj1" fmla="val -59127"/>
              <a:gd name="adj2" fmla="val -155384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GLUE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899592" y="5373216"/>
            <a:ext cx="3744416" cy="1285562"/>
          </a:xfrm>
          <a:prstGeom prst="cloudCallout">
            <a:avLst>
              <a:gd name="adj1" fmla="val 15303"/>
              <a:gd name="adj2" fmla="val -222979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lepidlo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04664"/>
            <a:ext cx="1485900" cy="2222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31572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charlen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2576938" y="4401108"/>
            <a:ext cx="6552728" cy="1800200"/>
          </a:xfrm>
          <a:prstGeom prst="cloudCallout">
            <a:avLst>
              <a:gd name="adj1" fmla="val -27563"/>
              <a:gd name="adj2" fmla="val -133615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SCHOOLBAG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179512" y="5301208"/>
            <a:ext cx="3600400" cy="1357570"/>
          </a:xfrm>
          <a:prstGeom prst="cloudCallout">
            <a:avLst>
              <a:gd name="adj1" fmla="val 53096"/>
              <a:gd name="adj2" fmla="val -245431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školní taška</a:t>
            </a:r>
            <a:endParaRPr lang="cs-CZ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60648"/>
            <a:ext cx="2276872" cy="22768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555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charlen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3751177" y="4858578"/>
            <a:ext cx="4701682" cy="1800200"/>
          </a:xfrm>
          <a:prstGeom prst="cloudCallout">
            <a:avLst>
              <a:gd name="adj1" fmla="val -59127"/>
              <a:gd name="adj2" fmla="val -155384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BOOK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755576" y="5467908"/>
            <a:ext cx="3600400" cy="1357570"/>
          </a:xfrm>
          <a:prstGeom prst="cloudCallout">
            <a:avLst>
              <a:gd name="adj1" fmla="val 15303"/>
              <a:gd name="adj2" fmla="val -222979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kniha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32656"/>
            <a:ext cx="2224675" cy="16685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0397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charlen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3751177" y="4858578"/>
            <a:ext cx="4701682" cy="1800200"/>
          </a:xfrm>
          <a:prstGeom prst="cloudCallout">
            <a:avLst>
              <a:gd name="adj1" fmla="val -59127"/>
              <a:gd name="adj2" fmla="val -155384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CHAIR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755576" y="5467908"/>
            <a:ext cx="3600400" cy="1357570"/>
          </a:xfrm>
          <a:prstGeom prst="cloudCallout">
            <a:avLst>
              <a:gd name="adj1" fmla="val 15303"/>
              <a:gd name="adj2" fmla="val -222979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židle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04664"/>
            <a:ext cx="1994024" cy="19940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8671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charlen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163892" y="392290"/>
            <a:ext cx="8800596" cy="864096"/>
          </a:xfrm>
          <a:prstGeom prst="roundRect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PENCIL = tužka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179511" y="1256386"/>
            <a:ext cx="8784977" cy="864096"/>
          </a:xfrm>
          <a:prstGeom prst="roundRect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PENCILCASE = penál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79512" y="2120482"/>
            <a:ext cx="8784976" cy="864096"/>
          </a:xfrm>
          <a:prstGeom prst="roundRect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TABLE = stůl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81472" y="2996208"/>
            <a:ext cx="8783016" cy="864096"/>
          </a:xfrm>
          <a:prstGeom prst="roundRect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GLUE = lepidlo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79512" y="3860304"/>
            <a:ext cx="8784976" cy="864096"/>
          </a:xfrm>
          <a:prstGeom prst="roundRect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SCHOOLBAG = školní taška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179512" y="4724400"/>
            <a:ext cx="8784976" cy="864096"/>
          </a:xfrm>
          <a:prstGeom prst="roundRect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BOOK = kniha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181472" y="5589240"/>
            <a:ext cx="8783016" cy="864096"/>
          </a:xfrm>
          <a:prstGeom prst="roundRect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CHAIR = židle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489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611560" y="260648"/>
            <a:ext cx="6120680" cy="1800200"/>
          </a:xfrm>
          <a:prstGeom prst="cloudCallout">
            <a:avLst>
              <a:gd name="adj1" fmla="val 9610"/>
              <a:gd name="adj2" fmla="val 107544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Zdroje</a:t>
            </a:r>
            <a:endParaRPr lang="cs-CZ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395536" y="2060848"/>
            <a:ext cx="8587020" cy="4785943"/>
          </a:xfrm>
          <a:prstGeom prst="cloudCallout">
            <a:avLst>
              <a:gd name="adj1" fmla="val -31223"/>
              <a:gd name="adj2" fmla="val -53510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vlastní zdroje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zhartamy.wz.cz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 smtClean="0">
                <a:hlinkClick r:id="rId4"/>
              </a:rPr>
              <a:t>http</a:t>
            </a:r>
            <a:r>
              <a:rPr lang="cs-CZ" sz="1600" u="sng" dirty="0">
                <a:hlinkClick r:id="rId4"/>
              </a:rPr>
              <a:t>://</a:t>
            </a:r>
            <a:r>
              <a:rPr lang="cs-CZ" sz="1600" u="sng" dirty="0" smtClean="0">
                <a:hlinkClick r:id="rId4"/>
              </a:rPr>
              <a:t>abc.blesk.cz/clanek/vase-tvorba/10694/avatar.html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 smtClean="0">
                <a:hlinkClick r:id="rId5"/>
              </a:rPr>
              <a:t>http</a:t>
            </a:r>
            <a:r>
              <a:rPr lang="cs-CZ" sz="1600" u="sng" dirty="0">
                <a:hlinkClick r:id="rId5"/>
              </a:rPr>
              <a:t>://</a:t>
            </a:r>
            <a:r>
              <a:rPr lang="cs-CZ" sz="1600" u="sng" dirty="0" smtClean="0">
                <a:hlinkClick r:id="rId5"/>
              </a:rPr>
              <a:t>www.nejenprodeti.eu/rodina/eshop/12-1-Skolni-potreby/125-4-penaly-tripatrove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 smtClean="0">
                <a:hlinkClick r:id="rId6"/>
              </a:rPr>
              <a:t>http</a:t>
            </a:r>
            <a:r>
              <a:rPr lang="cs-CZ" sz="1600" u="sng" dirty="0">
                <a:hlinkClick r:id="rId6"/>
              </a:rPr>
              <a:t>://</a:t>
            </a:r>
            <a:r>
              <a:rPr lang="cs-CZ" sz="1600" u="sng" dirty="0" smtClean="0">
                <a:hlinkClick r:id="rId6"/>
              </a:rPr>
              <a:t>aboutgraffiti.blog.cz/1008/jak-si-vyrobit-fixu-z-tuheho-lepidla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 smtClean="0">
                <a:hlinkClick r:id="rId7"/>
              </a:rPr>
              <a:t>http</a:t>
            </a:r>
            <a:r>
              <a:rPr lang="cs-CZ" sz="1600" u="sng" dirty="0">
                <a:hlinkClick r:id="rId7"/>
              </a:rPr>
              <a:t>://</a:t>
            </a:r>
            <a:r>
              <a:rPr lang="cs-CZ" sz="1600" u="sng" dirty="0" smtClean="0">
                <a:hlinkClick r:id="rId7"/>
              </a:rPr>
              <a:t>www.topgal.cz/batohy/skolni/chi-169/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 smtClean="0">
                <a:hlinkClick r:id="rId8"/>
              </a:rPr>
              <a:t>http</a:t>
            </a:r>
            <a:r>
              <a:rPr lang="cs-CZ" sz="1600" u="sng" dirty="0">
                <a:hlinkClick r:id="rId8"/>
              </a:rPr>
              <a:t>://</a:t>
            </a:r>
            <a:r>
              <a:rPr lang="cs-CZ" sz="1600" u="sng" dirty="0" smtClean="0">
                <a:hlinkClick r:id="rId8"/>
              </a:rPr>
              <a:t>www.whitegadget.com/pc-wallpapers/140314-book.html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 smtClean="0">
                <a:hlinkClick r:id="rId9"/>
              </a:rPr>
              <a:t>http</a:t>
            </a:r>
            <a:r>
              <a:rPr lang="cs-CZ" sz="1600" u="sng" dirty="0">
                <a:hlinkClick r:id="rId9"/>
              </a:rPr>
              <a:t>://</a:t>
            </a:r>
            <a:r>
              <a:rPr lang="cs-CZ" sz="1600" u="sng" dirty="0" smtClean="0">
                <a:hlinkClick r:id="rId9"/>
              </a:rPr>
              <a:t>www.interiergroup.cz/cs/e-shop/zidle/skolni-nabytek/item-35112010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 smtClean="0">
                <a:hlinkClick r:id="rId10"/>
              </a:rPr>
              <a:t>http</a:t>
            </a:r>
            <a:r>
              <a:rPr lang="cs-CZ" sz="1600" u="sng" dirty="0">
                <a:hlinkClick r:id="rId10"/>
              </a:rPr>
              <a:t>://9abtepla.kvalitne.cz/Kontakty.html</a:t>
            </a:r>
            <a:endParaRPr lang="cs-CZ" sz="1600" dirty="0"/>
          </a:p>
          <a:p>
            <a:pPr marL="285750" indent="-285750">
              <a:buFont typeface="Arial" pitchFamily="34" charset="0"/>
              <a:buChar char="•"/>
            </a:pPr>
            <a:endParaRPr lang="cs-CZ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72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83</Words>
  <Application>Microsoft Office PowerPoint</Application>
  <PresentationFormat>Předvádění na obrazovce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7</cp:revision>
  <dcterms:created xsi:type="dcterms:W3CDTF">2011-08-24T17:14:27Z</dcterms:created>
  <dcterms:modified xsi:type="dcterms:W3CDTF">2011-08-27T07:38:27Z</dcterms:modified>
</cp:coreProperties>
</file>