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9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393726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VY_32_INOVACE_18_Předpony –  s-/z-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20272" y="5445224"/>
            <a:ext cx="2016224" cy="1296144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tx1"/>
                </a:solidFill>
              </a:rPr>
              <a:t>FULÍNOVÁ Šárka</a:t>
            </a:r>
          </a:p>
          <a:p>
            <a:r>
              <a:rPr lang="cs-CZ" sz="1200" dirty="0" smtClean="0">
                <a:solidFill>
                  <a:schemeClr val="tx1"/>
                </a:solidFill>
              </a:rPr>
              <a:t>2. základní škola Dobříš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PŘEDPONY s-,se-/,z-,ze-</a:t>
            </a:r>
            <a:b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146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8449" y="332656"/>
            <a:ext cx="6785832" cy="5847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PAMATUJTE!!!!!!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Předponu s- píšeme: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 významu slova shora dolů: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Př.: stékat,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shodit,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spadnout,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svrhnout….. .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1979712" y="3573016"/>
            <a:ext cx="1224136" cy="2160240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62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15848" cy="114185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2. ve významu slova z povrchu pryč: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Př.: smýt, setřít…… 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3. ve významu slova směřování dohromady.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k sobě: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Př.: scházet se, shodnout se,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shromáždění, sblížit se….. 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2542456" y="1196752"/>
            <a:ext cx="2664296" cy="86409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1403648" y="4308788"/>
            <a:ext cx="1944216" cy="74823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3922934" y="4336614"/>
            <a:ext cx="2065548" cy="806167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16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8680"/>
            <a:ext cx="796564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NAUČTE SE!!!!!!!!!!!!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4. V ustálených slovech: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skončit, schovat, splatit, spotřebovat,</a:t>
            </a:r>
          </a:p>
          <a:p>
            <a:r>
              <a:rPr lang="cs-CZ" sz="32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  strava, strávit, spropitné, stmívat se, </a:t>
            </a:r>
          </a:p>
          <a:p>
            <a:r>
              <a:rPr lang="cs-CZ" sz="32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  shořet, sfouknout.</a:t>
            </a:r>
            <a:endParaRPr lang="cs-CZ" sz="3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724283" y="337302"/>
            <a:ext cx="1440160" cy="136815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469571" y="381000"/>
            <a:ext cx="6591049" cy="2309588"/>
          </a:xfrm>
          <a:custGeom>
            <a:avLst/>
            <a:gdLst>
              <a:gd name="connsiteX0" fmla="*/ 0 w 6591049"/>
              <a:gd name="connsiteY0" fmla="*/ 1066800 h 2309588"/>
              <a:gd name="connsiteX1" fmla="*/ 65315 w 6591049"/>
              <a:gd name="connsiteY1" fmla="*/ 1055914 h 2309588"/>
              <a:gd name="connsiteX2" fmla="*/ 97972 w 6591049"/>
              <a:gd name="connsiteY2" fmla="*/ 1023257 h 2309588"/>
              <a:gd name="connsiteX3" fmla="*/ 130629 w 6591049"/>
              <a:gd name="connsiteY3" fmla="*/ 1001486 h 2309588"/>
              <a:gd name="connsiteX4" fmla="*/ 217715 w 6591049"/>
              <a:gd name="connsiteY4" fmla="*/ 925286 h 2309588"/>
              <a:gd name="connsiteX5" fmla="*/ 293915 w 6591049"/>
              <a:gd name="connsiteY5" fmla="*/ 870857 h 2309588"/>
              <a:gd name="connsiteX6" fmla="*/ 359229 w 6591049"/>
              <a:gd name="connsiteY6" fmla="*/ 827314 h 2309588"/>
              <a:gd name="connsiteX7" fmla="*/ 424543 w 6591049"/>
              <a:gd name="connsiteY7" fmla="*/ 783771 h 2309588"/>
              <a:gd name="connsiteX8" fmla="*/ 478972 w 6591049"/>
              <a:gd name="connsiteY8" fmla="*/ 751114 h 2309588"/>
              <a:gd name="connsiteX9" fmla="*/ 544286 w 6591049"/>
              <a:gd name="connsiteY9" fmla="*/ 707571 h 2309588"/>
              <a:gd name="connsiteX10" fmla="*/ 609600 w 6591049"/>
              <a:gd name="connsiteY10" fmla="*/ 685800 h 2309588"/>
              <a:gd name="connsiteX11" fmla="*/ 642258 w 6591049"/>
              <a:gd name="connsiteY11" fmla="*/ 664029 h 2309588"/>
              <a:gd name="connsiteX12" fmla="*/ 707572 w 6591049"/>
              <a:gd name="connsiteY12" fmla="*/ 642257 h 2309588"/>
              <a:gd name="connsiteX13" fmla="*/ 772886 w 6591049"/>
              <a:gd name="connsiteY13" fmla="*/ 609600 h 2309588"/>
              <a:gd name="connsiteX14" fmla="*/ 827315 w 6591049"/>
              <a:gd name="connsiteY14" fmla="*/ 576943 h 2309588"/>
              <a:gd name="connsiteX15" fmla="*/ 859972 w 6591049"/>
              <a:gd name="connsiteY15" fmla="*/ 555171 h 2309588"/>
              <a:gd name="connsiteX16" fmla="*/ 968829 w 6591049"/>
              <a:gd name="connsiteY16" fmla="*/ 522514 h 2309588"/>
              <a:gd name="connsiteX17" fmla="*/ 1034143 w 6591049"/>
              <a:gd name="connsiteY17" fmla="*/ 489857 h 2309588"/>
              <a:gd name="connsiteX18" fmla="*/ 1066800 w 6591049"/>
              <a:gd name="connsiteY18" fmla="*/ 457200 h 2309588"/>
              <a:gd name="connsiteX19" fmla="*/ 1121229 w 6591049"/>
              <a:gd name="connsiteY19" fmla="*/ 446314 h 2309588"/>
              <a:gd name="connsiteX20" fmla="*/ 1186543 w 6591049"/>
              <a:gd name="connsiteY20" fmla="*/ 424543 h 2309588"/>
              <a:gd name="connsiteX21" fmla="*/ 1230086 w 6591049"/>
              <a:gd name="connsiteY21" fmla="*/ 402771 h 2309588"/>
              <a:gd name="connsiteX22" fmla="*/ 1295400 w 6591049"/>
              <a:gd name="connsiteY22" fmla="*/ 381000 h 2309588"/>
              <a:gd name="connsiteX23" fmla="*/ 1382486 w 6591049"/>
              <a:gd name="connsiteY23" fmla="*/ 337457 h 2309588"/>
              <a:gd name="connsiteX24" fmla="*/ 1415143 w 6591049"/>
              <a:gd name="connsiteY24" fmla="*/ 326571 h 2309588"/>
              <a:gd name="connsiteX25" fmla="*/ 1447800 w 6591049"/>
              <a:gd name="connsiteY25" fmla="*/ 315686 h 2309588"/>
              <a:gd name="connsiteX26" fmla="*/ 1480458 w 6591049"/>
              <a:gd name="connsiteY26" fmla="*/ 293914 h 2309588"/>
              <a:gd name="connsiteX27" fmla="*/ 1556658 w 6591049"/>
              <a:gd name="connsiteY27" fmla="*/ 272143 h 2309588"/>
              <a:gd name="connsiteX28" fmla="*/ 1589315 w 6591049"/>
              <a:gd name="connsiteY28" fmla="*/ 261257 h 2309588"/>
              <a:gd name="connsiteX29" fmla="*/ 1632858 w 6591049"/>
              <a:gd name="connsiteY29" fmla="*/ 250371 h 2309588"/>
              <a:gd name="connsiteX30" fmla="*/ 1665515 w 6591049"/>
              <a:gd name="connsiteY30" fmla="*/ 239486 h 2309588"/>
              <a:gd name="connsiteX31" fmla="*/ 1709058 w 6591049"/>
              <a:gd name="connsiteY31" fmla="*/ 228600 h 2309588"/>
              <a:gd name="connsiteX32" fmla="*/ 1741715 w 6591049"/>
              <a:gd name="connsiteY32" fmla="*/ 217714 h 2309588"/>
              <a:gd name="connsiteX33" fmla="*/ 1828800 w 6591049"/>
              <a:gd name="connsiteY33" fmla="*/ 195943 h 2309588"/>
              <a:gd name="connsiteX34" fmla="*/ 1872343 w 6591049"/>
              <a:gd name="connsiteY34" fmla="*/ 185057 h 2309588"/>
              <a:gd name="connsiteX35" fmla="*/ 2013858 w 6591049"/>
              <a:gd name="connsiteY35" fmla="*/ 163286 h 2309588"/>
              <a:gd name="connsiteX36" fmla="*/ 2100943 w 6591049"/>
              <a:gd name="connsiteY36" fmla="*/ 152400 h 2309588"/>
              <a:gd name="connsiteX37" fmla="*/ 2264229 w 6591049"/>
              <a:gd name="connsiteY37" fmla="*/ 130629 h 2309588"/>
              <a:gd name="connsiteX38" fmla="*/ 2416629 w 6591049"/>
              <a:gd name="connsiteY38" fmla="*/ 108857 h 2309588"/>
              <a:gd name="connsiteX39" fmla="*/ 2481943 w 6591049"/>
              <a:gd name="connsiteY39" fmla="*/ 97971 h 2309588"/>
              <a:gd name="connsiteX40" fmla="*/ 2558143 w 6591049"/>
              <a:gd name="connsiteY40" fmla="*/ 87086 h 2309588"/>
              <a:gd name="connsiteX41" fmla="*/ 2612572 w 6591049"/>
              <a:gd name="connsiteY41" fmla="*/ 76200 h 2309588"/>
              <a:gd name="connsiteX42" fmla="*/ 2688772 w 6591049"/>
              <a:gd name="connsiteY42" fmla="*/ 65314 h 2309588"/>
              <a:gd name="connsiteX43" fmla="*/ 2852058 w 6591049"/>
              <a:gd name="connsiteY43" fmla="*/ 43543 h 2309588"/>
              <a:gd name="connsiteX44" fmla="*/ 3570515 w 6591049"/>
              <a:gd name="connsiteY44" fmla="*/ 10886 h 2309588"/>
              <a:gd name="connsiteX45" fmla="*/ 3755572 w 6591049"/>
              <a:gd name="connsiteY45" fmla="*/ 0 h 2309588"/>
              <a:gd name="connsiteX46" fmla="*/ 4441372 w 6591049"/>
              <a:gd name="connsiteY46" fmla="*/ 10886 h 2309588"/>
              <a:gd name="connsiteX47" fmla="*/ 4582886 w 6591049"/>
              <a:gd name="connsiteY47" fmla="*/ 21771 h 2309588"/>
              <a:gd name="connsiteX48" fmla="*/ 4637315 w 6591049"/>
              <a:gd name="connsiteY48" fmla="*/ 32657 h 2309588"/>
              <a:gd name="connsiteX49" fmla="*/ 4669972 w 6591049"/>
              <a:gd name="connsiteY49" fmla="*/ 43543 h 2309588"/>
              <a:gd name="connsiteX50" fmla="*/ 4898572 w 6591049"/>
              <a:gd name="connsiteY50" fmla="*/ 65314 h 2309588"/>
              <a:gd name="connsiteX51" fmla="*/ 5138058 w 6591049"/>
              <a:gd name="connsiteY51" fmla="*/ 97971 h 2309588"/>
              <a:gd name="connsiteX52" fmla="*/ 5290458 w 6591049"/>
              <a:gd name="connsiteY52" fmla="*/ 108857 h 2309588"/>
              <a:gd name="connsiteX53" fmla="*/ 5366658 w 6591049"/>
              <a:gd name="connsiteY53" fmla="*/ 119743 h 2309588"/>
              <a:gd name="connsiteX54" fmla="*/ 5497286 w 6591049"/>
              <a:gd name="connsiteY54" fmla="*/ 130629 h 2309588"/>
              <a:gd name="connsiteX55" fmla="*/ 5671458 w 6591049"/>
              <a:gd name="connsiteY55" fmla="*/ 174171 h 2309588"/>
              <a:gd name="connsiteX56" fmla="*/ 5725886 w 6591049"/>
              <a:gd name="connsiteY56" fmla="*/ 195943 h 2309588"/>
              <a:gd name="connsiteX57" fmla="*/ 5802086 w 6591049"/>
              <a:gd name="connsiteY57" fmla="*/ 217714 h 2309588"/>
              <a:gd name="connsiteX58" fmla="*/ 5867400 w 6591049"/>
              <a:gd name="connsiteY58" fmla="*/ 239486 h 2309588"/>
              <a:gd name="connsiteX59" fmla="*/ 5976258 w 6591049"/>
              <a:gd name="connsiteY59" fmla="*/ 261257 h 2309588"/>
              <a:gd name="connsiteX60" fmla="*/ 6008915 w 6591049"/>
              <a:gd name="connsiteY60" fmla="*/ 272143 h 2309588"/>
              <a:gd name="connsiteX61" fmla="*/ 6063343 w 6591049"/>
              <a:gd name="connsiteY61" fmla="*/ 283029 h 2309588"/>
              <a:gd name="connsiteX62" fmla="*/ 6096000 w 6591049"/>
              <a:gd name="connsiteY62" fmla="*/ 304800 h 2309588"/>
              <a:gd name="connsiteX63" fmla="*/ 6172200 w 6591049"/>
              <a:gd name="connsiteY63" fmla="*/ 337457 h 2309588"/>
              <a:gd name="connsiteX64" fmla="*/ 6215743 w 6591049"/>
              <a:gd name="connsiteY64" fmla="*/ 370114 h 2309588"/>
              <a:gd name="connsiteX65" fmla="*/ 6248400 w 6591049"/>
              <a:gd name="connsiteY65" fmla="*/ 381000 h 2309588"/>
              <a:gd name="connsiteX66" fmla="*/ 6302829 w 6591049"/>
              <a:gd name="connsiteY66" fmla="*/ 402771 h 2309588"/>
              <a:gd name="connsiteX67" fmla="*/ 6335486 w 6591049"/>
              <a:gd name="connsiteY67" fmla="*/ 424543 h 2309588"/>
              <a:gd name="connsiteX68" fmla="*/ 6379029 w 6591049"/>
              <a:gd name="connsiteY68" fmla="*/ 446314 h 2309588"/>
              <a:gd name="connsiteX69" fmla="*/ 6422572 w 6591049"/>
              <a:gd name="connsiteY69" fmla="*/ 478971 h 2309588"/>
              <a:gd name="connsiteX70" fmla="*/ 6477000 w 6591049"/>
              <a:gd name="connsiteY70" fmla="*/ 500743 h 2309588"/>
              <a:gd name="connsiteX71" fmla="*/ 6509658 w 6591049"/>
              <a:gd name="connsiteY71" fmla="*/ 566057 h 2309588"/>
              <a:gd name="connsiteX72" fmla="*/ 6531429 w 6591049"/>
              <a:gd name="connsiteY72" fmla="*/ 598714 h 2309588"/>
              <a:gd name="connsiteX73" fmla="*/ 6553200 w 6591049"/>
              <a:gd name="connsiteY73" fmla="*/ 664029 h 2309588"/>
              <a:gd name="connsiteX74" fmla="*/ 6564086 w 6591049"/>
              <a:gd name="connsiteY74" fmla="*/ 696686 h 2309588"/>
              <a:gd name="connsiteX75" fmla="*/ 6574972 w 6591049"/>
              <a:gd name="connsiteY75" fmla="*/ 729343 h 2309588"/>
              <a:gd name="connsiteX76" fmla="*/ 6574972 w 6591049"/>
              <a:gd name="connsiteY76" fmla="*/ 1230086 h 2309588"/>
              <a:gd name="connsiteX77" fmla="*/ 6542315 w 6591049"/>
              <a:gd name="connsiteY77" fmla="*/ 1295400 h 2309588"/>
              <a:gd name="connsiteX78" fmla="*/ 6520543 w 6591049"/>
              <a:gd name="connsiteY78" fmla="*/ 1360714 h 2309588"/>
              <a:gd name="connsiteX79" fmla="*/ 6498772 w 6591049"/>
              <a:gd name="connsiteY79" fmla="*/ 1393371 h 2309588"/>
              <a:gd name="connsiteX80" fmla="*/ 6477000 w 6591049"/>
              <a:gd name="connsiteY80" fmla="*/ 1458686 h 2309588"/>
              <a:gd name="connsiteX81" fmla="*/ 6455229 w 6591049"/>
              <a:gd name="connsiteY81" fmla="*/ 1491343 h 2309588"/>
              <a:gd name="connsiteX82" fmla="*/ 6422572 w 6591049"/>
              <a:gd name="connsiteY82" fmla="*/ 1534886 h 2309588"/>
              <a:gd name="connsiteX83" fmla="*/ 6400800 w 6591049"/>
              <a:gd name="connsiteY83" fmla="*/ 1578429 h 2309588"/>
              <a:gd name="connsiteX84" fmla="*/ 6357258 w 6591049"/>
              <a:gd name="connsiteY84" fmla="*/ 1643743 h 2309588"/>
              <a:gd name="connsiteX85" fmla="*/ 6335486 w 6591049"/>
              <a:gd name="connsiteY85" fmla="*/ 1676400 h 2309588"/>
              <a:gd name="connsiteX86" fmla="*/ 6226629 w 6591049"/>
              <a:gd name="connsiteY86" fmla="*/ 1785257 h 2309588"/>
              <a:gd name="connsiteX87" fmla="*/ 6183086 w 6591049"/>
              <a:gd name="connsiteY87" fmla="*/ 1828800 h 2309588"/>
              <a:gd name="connsiteX88" fmla="*/ 6139543 w 6591049"/>
              <a:gd name="connsiteY88" fmla="*/ 1861457 h 2309588"/>
              <a:gd name="connsiteX89" fmla="*/ 6117772 w 6591049"/>
              <a:gd name="connsiteY89" fmla="*/ 1883229 h 2309588"/>
              <a:gd name="connsiteX90" fmla="*/ 6074229 w 6591049"/>
              <a:gd name="connsiteY90" fmla="*/ 1915886 h 2309588"/>
              <a:gd name="connsiteX91" fmla="*/ 6041572 w 6591049"/>
              <a:gd name="connsiteY91" fmla="*/ 1948543 h 2309588"/>
              <a:gd name="connsiteX92" fmla="*/ 5998029 w 6591049"/>
              <a:gd name="connsiteY92" fmla="*/ 1970314 h 2309588"/>
              <a:gd name="connsiteX93" fmla="*/ 5943600 w 6591049"/>
              <a:gd name="connsiteY93" fmla="*/ 2002971 h 2309588"/>
              <a:gd name="connsiteX94" fmla="*/ 5878286 w 6591049"/>
              <a:gd name="connsiteY94" fmla="*/ 2046514 h 2309588"/>
              <a:gd name="connsiteX95" fmla="*/ 5802086 w 6591049"/>
              <a:gd name="connsiteY95" fmla="*/ 2090057 h 2309588"/>
              <a:gd name="connsiteX96" fmla="*/ 5736772 w 6591049"/>
              <a:gd name="connsiteY96" fmla="*/ 2111829 h 2309588"/>
              <a:gd name="connsiteX97" fmla="*/ 5693229 w 6591049"/>
              <a:gd name="connsiteY97" fmla="*/ 2133600 h 2309588"/>
              <a:gd name="connsiteX98" fmla="*/ 5627915 w 6591049"/>
              <a:gd name="connsiteY98" fmla="*/ 2155371 h 2309588"/>
              <a:gd name="connsiteX99" fmla="*/ 5595258 w 6591049"/>
              <a:gd name="connsiteY99" fmla="*/ 2166257 h 2309588"/>
              <a:gd name="connsiteX100" fmla="*/ 5551715 w 6591049"/>
              <a:gd name="connsiteY100" fmla="*/ 2177143 h 2309588"/>
              <a:gd name="connsiteX101" fmla="*/ 5519058 w 6591049"/>
              <a:gd name="connsiteY101" fmla="*/ 2188029 h 2309588"/>
              <a:gd name="connsiteX102" fmla="*/ 5464629 w 6591049"/>
              <a:gd name="connsiteY102" fmla="*/ 2198914 h 2309588"/>
              <a:gd name="connsiteX103" fmla="*/ 5421086 w 6591049"/>
              <a:gd name="connsiteY103" fmla="*/ 2209800 h 2309588"/>
              <a:gd name="connsiteX104" fmla="*/ 5225143 w 6591049"/>
              <a:gd name="connsiteY104" fmla="*/ 2242457 h 2309588"/>
              <a:gd name="connsiteX105" fmla="*/ 5170715 w 6591049"/>
              <a:gd name="connsiteY105" fmla="*/ 2253343 h 2309588"/>
              <a:gd name="connsiteX106" fmla="*/ 5040086 w 6591049"/>
              <a:gd name="connsiteY106" fmla="*/ 2275114 h 2309588"/>
              <a:gd name="connsiteX107" fmla="*/ 4876800 w 6591049"/>
              <a:gd name="connsiteY107" fmla="*/ 2286000 h 2309588"/>
              <a:gd name="connsiteX108" fmla="*/ 4539343 w 6591049"/>
              <a:gd name="connsiteY108" fmla="*/ 2307771 h 2309588"/>
              <a:gd name="connsiteX109" fmla="*/ 2906486 w 6591049"/>
              <a:gd name="connsiteY109" fmla="*/ 2296886 h 2309588"/>
              <a:gd name="connsiteX110" fmla="*/ 2841172 w 6591049"/>
              <a:gd name="connsiteY110" fmla="*/ 2286000 h 2309588"/>
              <a:gd name="connsiteX111" fmla="*/ 2710543 w 6591049"/>
              <a:gd name="connsiteY111" fmla="*/ 2264229 h 2309588"/>
              <a:gd name="connsiteX112" fmla="*/ 2645229 w 6591049"/>
              <a:gd name="connsiteY112" fmla="*/ 2231571 h 2309588"/>
              <a:gd name="connsiteX113" fmla="*/ 2558143 w 6591049"/>
              <a:gd name="connsiteY113" fmla="*/ 2209800 h 2309588"/>
              <a:gd name="connsiteX114" fmla="*/ 2525486 w 6591049"/>
              <a:gd name="connsiteY114" fmla="*/ 2198914 h 2309588"/>
              <a:gd name="connsiteX115" fmla="*/ 2438400 w 6591049"/>
              <a:gd name="connsiteY115" fmla="*/ 2177143 h 2309588"/>
              <a:gd name="connsiteX116" fmla="*/ 2394858 w 6591049"/>
              <a:gd name="connsiteY116" fmla="*/ 2166257 h 2309588"/>
              <a:gd name="connsiteX117" fmla="*/ 2286000 w 6591049"/>
              <a:gd name="connsiteY117" fmla="*/ 2122714 h 2309588"/>
              <a:gd name="connsiteX118" fmla="*/ 2198915 w 6591049"/>
              <a:gd name="connsiteY118" fmla="*/ 2100943 h 2309588"/>
              <a:gd name="connsiteX119" fmla="*/ 2133600 w 6591049"/>
              <a:gd name="connsiteY119" fmla="*/ 2079171 h 2309588"/>
              <a:gd name="connsiteX120" fmla="*/ 2068286 w 6591049"/>
              <a:gd name="connsiteY120" fmla="*/ 2057400 h 2309588"/>
              <a:gd name="connsiteX121" fmla="*/ 2035629 w 6591049"/>
              <a:gd name="connsiteY121" fmla="*/ 2046514 h 2309588"/>
              <a:gd name="connsiteX122" fmla="*/ 1905000 w 6591049"/>
              <a:gd name="connsiteY122" fmla="*/ 1992086 h 2309588"/>
              <a:gd name="connsiteX123" fmla="*/ 1861458 w 6591049"/>
              <a:gd name="connsiteY123" fmla="*/ 1970314 h 2309588"/>
              <a:gd name="connsiteX124" fmla="*/ 1807029 w 6591049"/>
              <a:gd name="connsiteY124" fmla="*/ 1959429 h 2309588"/>
              <a:gd name="connsiteX125" fmla="*/ 1698172 w 6591049"/>
              <a:gd name="connsiteY125" fmla="*/ 1905000 h 2309588"/>
              <a:gd name="connsiteX126" fmla="*/ 1578429 w 6591049"/>
              <a:gd name="connsiteY126" fmla="*/ 1861457 h 2309588"/>
              <a:gd name="connsiteX127" fmla="*/ 1480458 w 6591049"/>
              <a:gd name="connsiteY127" fmla="*/ 1817914 h 2309588"/>
              <a:gd name="connsiteX128" fmla="*/ 1436915 w 6591049"/>
              <a:gd name="connsiteY128" fmla="*/ 1807029 h 2309588"/>
              <a:gd name="connsiteX129" fmla="*/ 1382486 w 6591049"/>
              <a:gd name="connsiteY129" fmla="*/ 1774371 h 2309588"/>
              <a:gd name="connsiteX130" fmla="*/ 1349829 w 6591049"/>
              <a:gd name="connsiteY130" fmla="*/ 1752600 h 2309588"/>
              <a:gd name="connsiteX131" fmla="*/ 1295400 w 6591049"/>
              <a:gd name="connsiteY131" fmla="*/ 1730829 h 2309588"/>
              <a:gd name="connsiteX132" fmla="*/ 1262743 w 6591049"/>
              <a:gd name="connsiteY132" fmla="*/ 1719943 h 2309588"/>
              <a:gd name="connsiteX133" fmla="*/ 1175658 w 6591049"/>
              <a:gd name="connsiteY133" fmla="*/ 1687286 h 2309588"/>
              <a:gd name="connsiteX134" fmla="*/ 1110343 w 6591049"/>
              <a:gd name="connsiteY134" fmla="*/ 1654629 h 2309588"/>
              <a:gd name="connsiteX135" fmla="*/ 1077686 w 6591049"/>
              <a:gd name="connsiteY135" fmla="*/ 1643743 h 2309588"/>
              <a:gd name="connsiteX136" fmla="*/ 979715 w 6591049"/>
              <a:gd name="connsiteY136" fmla="*/ 1600200 h 2309588"/>
              <a:gd name="connsiteX137" fmla="*/ 936172 w 6591049"/>
              <a:gd name="connsiteY137" fmla="*/ 1567543 h 2309588"/>
              <a:gd name="connsiteX138" fmla="*/ 849086 w 6591049"/>
              <a:gd name="connsiteY138" fmla="*/ 1545771 h 2309588"/>
              <a:gd name="connsiteX139" fmla="*/ 783772 w 6591049"/>
              <a:gd name="connsiteY139" fmla="*/ 1502229 h 2309588"/>
              <a:gd name="connsiteX140" fmla="*/ 751115 w 6591049"/>
              <a:gd name="connsiteY140" fmla="*/ 1469571 h 2309588"/>
              <a:gd name="connsiteX141" fmla="*/ 685800 w 6591049"/>
              <a:gd name="connsiteY141" fmla="*/ 1426029 h 2309588"/>
              <a:gd name="connsiteX142" fmla="*/ 598715 w 6591049"/>
              <a:gd name="connsiteY142" fmla="*/ 1371600 h 2309588"/>
              <a:gd name="connsiteX143" fmla="*/ 555172 w 6591049"/>
              <a:gd name="connsiteY143" fmla="*/ 1349829 h 2309588"/>
              <a:gd name="connsiteX144" fmla="*/ 533400 w 6591049"/>
              <a:gd name="connsiteY144" fmla="*/ 1328057 h 2309588"/>
              <a:gd name="connsiteX145" fmla="*/ 511629 w 6591049"/>
              <a:gd name="connsiteY145" fmla="*/ 1295400 h 2309588"/>
              <a:gd name="connsiteX146" fmla="*/ 446315 w 6591049"/>
              <a:gd name="connsiteY146" fmla="*/ 1251857 h 2309588"/>
              <a:gd name="connsiteX147" fmla="*/ 413658 w 6591049"/>
              <a:gd name="connsiteY147" fmla="*/ 1230086 h 2309588"/>
              <a:gd name="connsiteX148" fmla="*/ 381000 w 6591049"/>
              <a:gd name="connsiteY148" fmla="*/ 1208314 h 2309588"/>
              <a:gd name="connsiteX149" fmla="*/ 337458 w 6591049"/>
              <a:gd name="connsiteY149" fmla="*/ 1186543 h 2309588"/>
              <a:gd name="connsiteX150" fmla="*/ 304800 w 6591049"/>
              <a:gd name="connsiteY150" fmla="*/ 1175657 h 2309588"/>
              <a:gd name="connsiteX151" fmla="*/ 272143 w 6591049"/>
              <a:gd name="connsiteY151" fmla="*/ 1153886 h 2309588"/>
              <a:gd name="connsiteX152" fmla="*/ 206829 w 6591049"/>
              <a:gd name="connsiteY152" fmla="*/ 1143000 h 2309588"/>
              <a:gd name="connsiteX153" fmla="*/ 174172 w 6591049"/>
              <a:gd name="connsiteY153" fmla="*/ 1110343 h 2309588"/>
              <a:gd name="connsiteX154" fmla="*/ 119743 w 6591049"/>
              <a:gd name="connsiteY154" fmla="*/ 1088571 h 2309588"/>
              <a:gd name="connsiteX155" fmla="*/ 97972 w 6591049"/>
              <a:gd name="connsiteY155" fmla="*/ 1077686 h 2309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</a:cxnLst>
            <a:rect l="l" t="t" r="r" b="b"/>
            <a:pathLst>
              <a:path w="6591049" h="2309588">
                <a:moveTo>
                  <a:pt x="0" y="1066800"/>
                </a:moveTo>
                <a:cubicBezTo>
                  <a:pt x="21772" y="1063171"/>
                  <a:pt x="45145" y="1064878"/>
                  <a:pt x="65315" y="1055914"/>
                </a:cubicBezTo>
                <a:cubicBezTo>
                  <a:pt x="79383" y="1049662"/>
                  <a:pt x="86145" y="1033112"/>
                  <a:pt x="97972" y="1023257"/>
                </a:cubicBezTo>
                <a:cubicBezTo>
                  <a:pt x="108023" y="1014882"/>
                  <a:pt x="119743" y="1008743"/>
                  <a:pt x="130629" y="1001486"/>
                </a:cubicBezTo>
                <a:cubicBezTo>
                  <a:pt x="192313" y="908958"/>
                  <a:pt x="90715" y="1052286"/>
                  <a:pt x="217715" y="925286"/>
                </a:cubicBezTo>
                <a:cubicBezTo>
                  <a:pt x="269372" y="873629"/>
                  <a:pt x="241785" y="888234"/>
                  <a:pt x="293915" y="870857"/>
                </a:cubicBezTo>
                <a:cubicBezTo>
                  <a:pt x="398094" y="766678"/>
                  <a:pt x="264706" y="890330"/>
                  <a:pt x="359229" y="827314"/>
                </a:cubicBezTo>
                <a:cubicBezTo>
                  <a:pt x="440770" y="772953"/>
                  <a:pt x="346893" y="809655"/>
                  <a:pt x="424543" y="783771"/>
                </a:cubicBezTo>
                <a:cubicBezTo>
                  <a:pt x="473390" y="734926"/>
                  <a:pt x="415380" y="786444"/>
                  <a:pt x="478972" y="751114"/>
                </a:cubicBezTo>
                <a:cubicBezTo>
                  <a:pt x="501845" y="738407"/>
                  <a:pt x="519463" y="715845"/>
                  <a:pt x="544286" y="707571"/>
                </a:cubicBezTo>
                <a:cubicBezTo>
                  <a:pt x="566057" y="700314"/>
                  <a:pt x="590505" y="698529"/>
                  <a:pt x="609600" y="685800"/>
                </a:cubicBezTo>
                <a:cubicBezTo>
                  <a:pt x="620486" y="678543"/>
                  <a:pt x="630302" y="669343"/>
                  <a:pt x="642258" y="664029"/>
                </a:cubicBezTo>
                <a:cubicBezTo>
                  <a:pt x="663229" y="654709"/>
                  <a:pt x="688477" y="654987"/>
                  <a:pt x="707572" y="642257"/>
                </a:cubicBezTo>
                <a:cubicBezTo>
                  <a:pt x="749776" y="614121"/>
                  <a:pt x="727818" y="624623"/>
                  <a:pt x="772886" y="609600"/>
                </a:cubicBezTo>
                <a:cubicBezTo>
                  <a:pt x="815413" y="567075"/>
                  <a:pt x="770788" y="605207"/>
                  <a:pt x="827315" y="576943"/>
                </a:cubicBezTo>
                <a:cubicBezTo>
                  <a:pt x="839017" y="571092"/>
                  <a:pt x="847947" y="560325"/>
                  <a:pt x="859972" y="555171"/>
                </a:cubicBezTo>
                <a:cubicBezTo>
                  <a:pt x="902577" y="536912"/>
                  <a:pt x="924912" y="551791"/>
                  <a:pt x="968829" y="522514"/>
                </a:cubicBezTo>
                <a:cubicBezTo>
                  <a:pt x="1011033" y="494378"/>
                  <a:pt x="989075" y="504880"/>
                  <a:pt x="1034143" y="489857"/>
                </a:cubicBezTo>
                <a:cubicBezTo>
                  <a:pt x="1045029" y="478971"/>
                  <a:pt x="1053031" y="464085"/>
                  <a:pt x="1066800" y="457200"/>
                </a:cubicBezTo>
                <a:cubicBezTo>
                  <a:pt x="1083349" y="448926"/>
                  <a:pt x="1103379" y="451182"/>
                  <a:pt x="1121229" y="446314"/>
                </a:cubicBezTo>
                <a:cubicBezTo>
                  <a:pt x="1143369" y="440276"/>
                  <a:pt x="1166017" y="434806"/>
                  <a:pt x="1186543" y="424543"/>
                </a:cubicBezTo>
                <a:cubicBezTo>
                  <a:pt x="1201057" y="417286"/>
                  <a:pt x="1215019" y="408798"/>
                  <a:pt x="1230086" y="402771"/>
                </a:cubicBezTo>
                <a:cubicBezTo>
                  <a:pt x="1251394" y="394248"/>
                  <a:pt x="1295400" y="381000"/>
                  <a:pt x="1295400" y="381000"/>
                </a:cubicBezTo>
                <a:cubicBezTo>
                  <a:pt x="1333400" y="343002"/>
                  <a:pt x="1307436" y="362475"/>
                  <a:pt x="1382486" y="337457"/>
                </a:cubicBezTo>
                <a:lnTo>
                  <a:pt x="1415143" y="326571"/>
                </a:lnTo>
                <a:lnTo>
                  <a:pt x="1447800" y="315686"/>
                </a:lnTo>
                <a:cubicBezTo>
                  <a:pt x="1458686" y="308429"/>
                  <a:pt x="1468756" y="299765"/>
                  <a:pt x="1480458" y="293914"/>
                </a:cubicBezTo>
                <a:cubicBezTo>
                  <a:pt x="1497854" y="285216"/>
                  <a:pt x="1540388" y="276792"/>
                  <a:pt x="1556658" y="272143"/>
                </a:cubicBezTo>
                <a:cubicBezTo>
                  <a:pt x="1567691" y="268991"/>
                  <a:pt x="1578282" y="264409"/>
                  <a:pt x="1589315" y="261257"/>
                </a:cubicBezTo>
                <a:cubicBezTo>
                  <a:pt x="1603700" y="257147"/>
                  <a:pt x="1618473" y="254481"/>
                  <a:pt x="1632858" y="250371"/>
                </a:cubicBezTo>
                <a:cubicBezTo>
                  <a:pt x="1643891" y="247219"/>
                  <a:pt x="1654482" y="242638"/>
                  <a:pt x="1665515" y="239486"/>
                </a:cubicBezTo>
                <a:cubicBezTo>
                  <a:pt x="1679900" y="235376"/>
                  <a:pt x="1694673" y="232710"/>
                  <a:pt x="1709058" y="228600"/>
                </a:cubicBezTo>
                <a:cubicBezTo>
                  <a:pt x="1720091" y="225448"/>
                  <a:pt x="1730645" y="220733"/>
                  <a:pt x="1741715" y="217714"/>
                </a:cubicBezTo>
                <a:cubicBezTo>
                  <a:pt x="1770582" y="209841"/>
                  <a:pt x="1799772" y="203200"/>
                  <a:pt x="1828800" y="195943"/>
                </a:cubicBezTo>
                <a:cubicBezTo>
                  <a:pt x="1843314" y="192314"/>
                  <a:pt x="1857586" y="187517"/>
                  <a:pt x="1872343" y="185057"/>
                </a:cubicBezTo>
                <a:cubicBezTo>
                  <a:pt x="1938889" y="173966"/>
                  <a:pt x="1943797" y="172627"/>
                  <a:pt x="2013858" y="163286"/>
                </a:cubicBezTo>
                <a:lnTo>
                  <a:pt x="2100943" y="152400"/>
                </a:lnTo>
                <a:cubicBezTo>
                  <a:pt x="2326100" y="122378"/>
                  <a:pt x="2014866" y="161797"/>
                  <a:pt x="2264229" y="130629"/>
                </a:cubicBezTo>
                <a:cubicBezTo>
                  <a:pt x="2339564" y="105517"/>
                  <a:pt x="2269198" y="126202"/>
                  <a:pt x="2416629" y="108857"/>
                </a:cubicBezTo>
                <a:cubicBezTo>
                  <a:pt x="2438549" y="106278"/>
                  <a:pt x="2460128" y="101327"/>
                  <a:pt x="2481943" y="97971"/>
                </a:cubicBezTo>
                <a:cubicBezTo>
                  <a:pt x="2507302" y="94070"/>
                  <a:pt x="2532834" y="91304"/>
                  <a:pt x="2558143" y="87086"/>
                </a:cubicBezTo>
                <a:cubicBezTo>
                  <a:pt x="2576394" y="84044"/>
                  <a:pt x="2594321" y="79242"/>
                  <a:pt x="2612572" y="76200"/>
                </a:cubicBezTo>
                <a:cubicBezTo>
                  <a:pt x="2637881" y="71982"/>
                  <a:pt x="2663412" y="69215"/>
                  <a:pt x="2688772" y="65314"/>
                </a:cubicBezTo>
                <a:cubicBezTo>
                  <a:pt x="2815801" y="45771"/>
                  <a:pt x="2688524" y="61714"/>
                  <a:pt x="2852058" y="43543"/>
                </a:cubicBezTo>
                <a:cubicBezTo>
                  <a:pt x="3115204" y="-22246"/>
                  <a:pt x="2862046" y="37790"/>
                  <a:pt x="3570515" y="10886"/>
                </a:cubicBezTo>
                <a:cubicBezTo>
                  <a:pt x="3632263" y="8541"/>
                  <a:pt x="3693886" y="3629"/>
                  <a:pt x="3755572" y="0"/>
                </a:cubicBezTo>
                <a:lnTo>
                  <a:pt x="4441372" y="10886"/>
                </a:lnTo>
                <a:cubicBezTo>
                  <a:pt x="4488666" y="12131"/>
                  <a:pt x="4535865" y="16547"/>
                  <a:pt x="4582886" y="21771"/>
                </a:cubicBezTo>
                <a:cubicBezTo>
                  <a:pt x="4601275" y="23814"/>
                  <a:pt x="4619365" y="28169"/>
                  <a:pt x="4637315" y="32657"/>
                </a:cubicBezTo>
                <a:cubicBezTo>
                  <a:pt x="4648447" y="35440"/>
                  <a:pt x="4658586" y="42120"/>
                  <a:pt x="4669972" y="43543"/>
                </a:cubicBezTo>
                <a:cubicBezTo>
                  <a:pt x="4745926" y="53037"/>
                  <a:pt x="4822797" y="54489"/>
                  <a:pt x="4898572" y="65314"/>
                </a:cubicBezTo>
                <a:cubicBezTo>
                  <a:pt x="4921118" y="68535"/>
                  <a:pt x="5090591" y="93656"/>
                  <a:pt x="5138058" y="97971"/>
                </a:cubicBezTo>
                <a:cubicBezTo>
                  <a:pt x="5188778" y="102582"/>
                  <a:pt x="5239758" y="104028"/>
                  <a:pt x="5290458" y="108857"/>
                </a:cubicBezTo>
                <a:cubicBezTo>
                  <a:pt x="5316000" y="111290"/>
                  <a:pt x="5341141" y="117057"/>
                  <a:pt x="5366658" y="119743"/>
                </a:cubicBezTo>
                <a:cubicBezTo>
                  <a:pt x="5410112" y="124317"/>
                  <a:pt x="5453860" y="125804"/>
                  <a:pt x="5497286" y="130629"/>
                </a:cubicBezTo>
                <a:cubicBezTo>
                  <a:pt x="5558016" y="137377"/>
                  <a:pt x="5614221" y="153357"/>
                  <a:pt x="5671458" y="174171"/>
                </a:cubicBezTo>
                <a:cubicBezTo>
                  <a:pt x="5689822" y="180849"/>
                  <a:pt x="5707348" y="189764"/>
                  <a:pt x="5725886" y="195943"/>
                </a:cubicBezTo>
                <a:cubicBezTo>
                  <a:pt x="5750947" y="204297"/>
                  <a:pt x="5776838" y="209945"/>
                  <a:pt x="5802086" y="217714"/>
                </a:cubicBezTo>
                <a:cubicBezTo>
                  <a:pt x="5824020" y="224463"/>
                  <a:pt x="5845136" y="233920"/>
                  <a:pt x="5867400" y="239486"/>
                </a:cubicBezTo>
                <a:cubicBezTo>
                  <a:pt x="5932356" y="255724"/>
                  <a:pt x="5896186" y="247911"/>
                  <a:pt x="5976258" y="261257"/>
                </a:cubicBezTo>
                <a:cubicBezTo>
                  <a:pt x="5987144" y="264886"/>
                  <a:pt x="5997783" y="269360"/>
                  <a:pt x="6008915" y="272143"/>
                </a:cubicBezTo>
                <a:cubicBezTo>
                  <a:pt x="6026865" y="276631"/>
                  <a:pt x="6046019" y="276532"/>
                  <a:pt x="6063343" y="283029"/>
                </a:cubicBezTo>
                <a:cubicBezTo>
                  <a:pt x="6075593" y="287623"/>
                  <a:pt x="6084298" y="298949"/>
                  <a:pt x="6096000" y="304800"/>
                </a:cubicBezTo>
                <a:cubicBezTo>
                  <a:pt x="6170071" y="341835"/>
                  <a:pt x="6081601" y="280833"/>
                  <a:pt x="6172200" y="337457"/>
                </a:cubicBezTo>
                <a:cubicBezTo>
                  <a:pt x="6187585" y="347073"/>
                  <a:pt x="6199991" y="361113"/>
                  <a:pt x="6215743" y="370114"/>
                </a:cubicBezTo>
                <a:cubicBezTo>
                  <a:pt x="6225706" y="375807"/>
                  <a:pt x="6237656" y="376971"/>
                  <a:pt x="6248400" y="381000"/>
                </a:cubicBezTo>
                <a:cubicBezTo>
                  <a:pt x="6266696" y="387861"/>
                  <a:pt x="6285351" y="394032"/>
                  <a:pt x="6302829" y="402771"/>
                </a:cubicBezTo>
                <a:cubicBezTo>
                  <a:pt x="6314531" y="408622"/>
                  <a:pt x="6324127" y="418052"/>
                  <a:pt x="6335486" y="424543"/>
                </a:cubicBezTo>
                <a:cubicBezTo>
                  <a:pt x="6349575" y="432594"/>
                  <a:pt x="6365268" y="437714"/>
                  <a:pt x="6379029" y="446314"/>
                </a:cubicBezTo>
                <a:cubicBezTo>
                  <a:pt x="6394414" y="455930"/>
                  <a:pt x="6406712" y="470160"/>
                  <a:pt x="6422572" y="478971"/>
                </a:cubicBezTo>
                <a:cubicBezTo>
                  <a:pt x="6439653" y="488461"/>
                  <a:pt x="6458857" y="493486"/>
                  <a:pt x="6477000" y="500743"/>
                </a:cubicBezTo>
                <a:cubicBezTo>
                  <a:pt x="6539389" y="594324"/>
                  <a:pt x="6464593" y="475928"/>
                  <a:pt x="6509658" y="566057"/>
                </a:cubicBezTo>
                <a:cubicBezTo>
                  <a:pt x="6515509" y="577759"/>
                  <a:pt x="6526116" y="586759"/>
                  <a:pt x="6531429" y="598714"/>
                </a:cubicBezTo>
                <a:cubicBezTo>
                  <a:pt x="6540749" y="619685"/>
                  <a:pt x="6545943" y="642257"/>
                  <a:pt x="6553200" y="664029"/>
                </a:cubicBezTo>
                <a:lnTo>
                  <a:pt x="6564086" y="696686"/>
                </a:lnTo>
                <a:lnTo>
                  <a:pt x="6574972" y="729343"/>
                </a:lnTo>
                <a:cubicBezTo>
                  <a:pt x="6599002" y="945602"/>
                  <a:pt x="6593648" y="856583"/>
                  <a:pt x="6574972" y="1230086"/>
                </a:cubicBezTo>
                <a:cubicBezTo>
                  <a:pt x="6573295" y="1263633"/>
                  <a:pt x="6555234" y="1266332"/>
                  <a:pt x="6542315" y="1295400"/>
                </a:cubicBezTo>
                <a:cubicBezTo>
                  <a:pt x="6532994" y="1316371"/>
                  <a:pt x="6533273" y="1341619"/>
                  <a:pt x="6520543" y="1360714"/>
                </a:cubicBezTo>
                <a:cubicBezTo>
                  <a:pt x="6513286" y="1371600"/>
                  <a:pt x="6504085" y="1381416"/>
                  <a:pt x="6498772" y="1393371"/>
                </a:cubicBezTo>
                <a:cubicBezTo>
                  <a:pt x="6489451" y="1414342"/>
                  <a:pt x="6489730" y="1439591"/>
                  <a:pt x="6477000" y="1458686"/>
                </a:cubicBezTo>
                <a:cubicBezTo>
                  <a:pt x="6469743" y="1469572"/>
                  <a:pt x="6462833" y="1480697"/>
                  <a:pt x="6455229" y="1491343"/>
                </a:cubicBezTo>
                <a:cubicBezTo>
                  <a:pt x="6444684" y="1506107"/>
                  <a:pt x="6432188" y="1519501"/>
                  <a:pt x="6422572" y="1534886"/>
                </a:cubicBezTo>
                <a:cubicBezTo>
                  <a:pt x="6413971" y="1548647"/>
                  <a:pt x="6409149" y="1564514"/>
                  <a:pt x="6400800" y="1578429"/>
                </a:cubicBezTo>
                <a:cubicBezTo>
                  <a:pt x="6387338" y="1600866"/>
                  <a:pt x="6371772" y="1621972"/>
                  <a:pt x="6357258" y="1643743"/>
                </a:cubicBezTo>
                <a:cubicBezTo>
                  <a:pt x="6350001" y="1654629"/>
                  <a:pt x="6344737" y="1667149"/>
                  <a:pt x="6335486" y="1676400"/>
                </a:cubicBezTo>
                <a:lnTo>
                  <a:pt x="6226629" y="1785257"/>
                </a:lnTo>
                <a:lnTo>
                  <a:pt x="6183086" y="1828800"/>
                </a:lnTo>
                <a:cubicBezTo>
                  <a:pt x="6168572" y="1839686"/>
                  <a:pt x="6153481" y="1849842"/>
                  <a:pt x="6139543" y="1861457"/>
                </a:cubicBezTo>
                <a:cubicBezTo>
                  <a:pt x="6131659" y="1868027"/>
                  <a:pt x="6125656" y="1876659"/>
                  <a:pt x="6117772" y="1883229"/>
                </a:cubicBezTo>
                <a:cubicBezTo>
                  <a:pt x="6103834" y="1894844"/>
                  <a:pt x="6088004" y="1904079"/>
                  <a:pt x="6074229" y="1915886"/>
                </a:cubicBezTo>
                <a:cubicBezTo>
                  <a:pt x="6062540" y="1925905"/>
                  <a:pt x="6054099" y="1939595"/>
                  <a:pt x="6041572" y="1948543"/>
                </a:cubicBezTo>
                <a:cubicBezTo>
                  <a:pt x="6028367" y="1957975"/>
                  <a:pt x="6012543" y="1963057"/>
                  <a:pt x="5998029" y="1970314"/>
                </a:cubicBezTo>
                <a:cubicBezTo>
                  <a:pt x="5949186" y="2019160"/>
                  <a:pt x="6007191" y="1967643"/>
                  <a:pt x="5943600" y="2002971"/>
                </a:cubicBezTo>
                <a:cubicBezTo>
                  <a:pt x="5920727" y="2015678"/>
                  <a:pt x="5900057" y="2032000"/>
                  <a:pt x="5878286" y="2046514"/>
                </a:cubicBezTo>
                <a:cubicBezTo>
                  <a:pt x="5848825" y="2066155"/>
                  <a:pt x="5836620" y="2076243"/>
                  <a:pt x="5802086" y="2090057"/>
                </a:cubicBezTo>
                <a:cubicBezTo>
                  <a:pt x="5780778" y="2098580"/>
                  <a:pt x="5757298" y="2101566"/>
                  <a:pt x="5736772" y="2111829"/>
                </a:cubicBezTo>
                <a:cubicBezTo>
                  <a:pt x="5722258" y="2119086"/>
                  <a:pt x="5708296" y="2127573"/>
                  <a:pt x="5693229" y="2133600"/>
                </a:cubicBezTo>
                <a:cubicBezTo>
                  <a:pt x="5671921" y="2142123"/>
                  <a:pt x="5649686" y="2148114"/>
                  <a:pt x="5627915" y="2155371"/>
                </a:cubicBezTo>
                <a:cubicBezTo>
                  <a:pt x="5617029" y="2159000"/>
                  <a:pt x="5606390" y="2163474"/>
                  <a:pt x="5595258" y="2166257"/>
                </a:cubicBezTo>
                <a:cubicBezTo>
                  <a:pt x="5580744" y="2169886"/>
                  <a:pt x="5566100" y="2173033"/>
                  <a:pt x="5551715" y="2177143"/>
                </a:cubicBezTo>
                <a:cubicBezTo>
                  <a:pt x="5540682" y="2180295"/>
                  <a:pt x="5530190" y="2185246"/>
                  <a:pt x="5519058" y="2188029"/>
                </a:cubicBezTo>
                <a:cubicBezTo>
                  <a:pt x="5501108" y="2192516"/>
                  <a:pt x="5482691" y="2194900"/>
                  <a:pt x="5464629" y="2198914"/>
                </a:cubicBezTo>
                <a:cubicBezTo>
                  <a:pt x="5450024" y="2202159"/>
                  <a:pt x="5435600" y="2206171"/>
                  <a:pt x="5421086" y="2209800"/>
                </a:cubicBezTo>
                <a:cubicBezTo>
                  <a:pt x="5340553" y="2263488"/>
                  <a:pt x="5411856" y="2223785"/>
                  <a:pt x="5225143" y="2242457"/>
                </a:cubicBezTo>
                <a:cubicBezTo>
                  <a:pt x="5206733" y="2244298"/>
                  <a:pt x="5188935" y="2250128"/>
                  <a:pt x="5170715" y="2253343"/>
                </a:cubicBezTo>
                <a:cubicBezTo>
                  <a:pt x="5127243" y="2261014"/>
                  <a:pt x="5083960" y="2270239"/>
                  <a:pt x="5040086" y="2275114"/>
                </a:cubicBezTo>
                <a:cubicBezTo>
                  <a:pt x="4985870" y="2281138"/>
                  <a:pt x="4931229" y="2282371"/>
                  <a:pt x="4876800" y="2286000"/>
                </a:cubicBezTo>
                <a:cubicBezTo>
                  <a:pt x="4745128" y="2318919"/>
                  <a:pt x="4802456" y="2307771"/>
                  <a:pt x="4539343" y="2307771"/>
                </a:cubicBezTo>
                <a:lnTo>
                  <a:pt x="2906486" y="2296886"/>
                </a:lnTo>
                <a:lnTo>
                  <a:pt x="2841172" y="2286000"/>
                </a:lnTo>
                <a:cubicBezTo>
                  <a:pt x="2793260" y="2278629"/>
                  <a:pt x="2756524" y="2275724"/>
                  <a:pt x="2710543" y="2264229"/>
                </a:cubicBezTo>
                <a:cubicBezTo>
                  <a:pt x="2599821" y="2236549"/>
                  <a:pt x="2762290" y="2274139"/>
                  <a:pt x="2645229" y="2231571"/>
                </a:cubicBezTo>
                <a:cubicBezTo>
                  <a:pt x="2617108" y="2221345"/>
                  <a:pt x="2587011" y="2217673"/>
                  <a:pt x="2558143" y="2209800"/>
                </a:cubicBezTo>
                <a:cubicBezTo>
                  <a:pt x="2547073" y="2206781"/>
                  <a:pt x="2536556" y="2201933"/>
                  <a:pt x="2525486" y="2198914"/>
                </a:cubicBezTo>
                <a:cubicBezTo>
                  <a:pt x="2496618" y="2191041"/>
                  <a:pt x="2467429" y="2184400"/>
                  <a:pt x="2438400" y="2177143"/>
                </a:cubicBezTo>
                <a:cubicBezTo>
                  <a:pt x="2423886" y="2173514"/>
                  <a:pt x="2409051" y="2170988"/>
                  <a:pt x="2394858" y="2166257"/>
                </a:cubicBezTo>
                <a:cubicBezTo>
                  <a:pt x="2246186" y="2116701"/>
                  <a:pt x="2398126" y="2170768"/>
                  <a:pt x="2286000" y="2122714"/>
                </a:cubicBezTo>
                <a:cubicBezTo>
                  <a:pt x="2247472" y="2106202"/>
                  <a:pt x="2245758" y="2113719"/>
                  <a:pt x="2198915" y="2100943"/>
                </a:cubicBezTo>
                <a:cubicBezTo>
                  <a:pt x="2176774" y="2094904"/>
                  <a:pt x="2155372" y="2086428"/>
                  <a:pt x="2133600" y="2079171"/>
                </a:cubicBezTo>
                <a:lnTo>
                  <a:pt x="2068286" y="2057400"/>
                </a:lnTo>
                <a:cubicBezTo>
                  <a:pt x="2057400" y="2053771"/>
                  <a:pt x="2045892" y="2051646"/>
                  <a:pt x="2035629" y="2046514"/>
                </a:cubicBezTo>
                <a:cubicBezTo>
                  <a:pt x="1935162" y="1996280"/>
                  <a:pt x="1980029" y="2010842"/>
                  <a:pt x="1905000" y="1992086"/>
                </a:cubicBezTo>
                <a:cubicBezTo>
                  <a:pt x="1890486" y="1984829"/>
                  <a:pt x="1876853" y="1975446"/>
                  <a:pt x="1861458" y="1970314"/>
                </a:cubicBezTo>
                <a:cubicBezTo>
                  <a:pt x="1843905" y="1964463"/>
                  <a:pt x="1824208" y="1966301"/>
                  <a:pt x="1807029" y="1959429"/>
                </a:cubicBezTo>
                <a:cubicBezTo>
                  <a:pt x="1769362" y="1944362"/>
                  <a:pt x="1736659" y="1917829"/>
                  <a:pt x="1698172" y="1905000"/>
                </a:cubicBezTo>
                <a:cubicBezTo>
                  <a:pt x="1649891" y="1888906"/>
                  <a:pt x="1623878" y="1881656"/>
                  <a:pt x="1578429" y="1861457"/>
                </a:cubicBezTo>
                <a:cubicBezTo>
                  <a:pt x="1521539" y="1836173"/>
                  <a:pt x="1544979" y="1839421"/>
                  <a:pt x="1480458" y="1817914"/>
                </a:cubicBezTo>
                <a:cubicBezTo>
                  <a:pt x="1466265" y="1813183"/>
                  <a:pt x="1451429" y="1810657"/>
                  <a:pt x="1436915" y="1807029"/>
                </a:cubicBezTo>
                <a:cubicBezTo>
                  <a:pt x="1418772" y="1796143"/>
                  <a:pt x="1400428" y="1785585"/>
                  <a:pt x="1382486" y="1774371"/>
                </a:cubicBezTo>
                <a:cubicBezTo>
                  <a:pt x="1371392" y="1767437"/>
                  <a:pt x="1361531" y="1758451"/>
                  <a:pt x="1349829" y="1752600"/>
                </a:cubicBezTo>
                <a:cubicBezTo>
                  <a:pt x="1332351" y="1743861"/>
                  <a:pt x="1313696" y="1737690"/>
                  <a:pt x="1295400" y="1730829"/>
                </a:cubicBezTo>
                <a:cubicBezTo>
                  <a:pt x="1284656" y="1726800"/>
                  <a:pt x="1273006" y="1725075"/>
                  <a:pt x="1262743" y="1719943"/>
                </a:cubicBezTo>
                <a:cubicBezTo>
                  <a:pt x="1187998" y="1682569"/>
                  <a:pt x="1280665" y="1708286"/>
                  <a:pt x="1175658" y="1687286"/>
                </a:cubicBezTo>
                <a:cubicBezTo>
                  <a:pt x="1153886" y="1676400"/>
                  <a:pt x="1132586" y="1664515"/>
                  <a:pt x="1110343" y="1654629"/>
                </a:cubicBezTo>
                <a:cubicBezTo>
                  <a:pt x="1099857" y="1649969"/>
                  <a:pt x="1087949" y="1648875"/>
                  <a:pt x="1077686" y="1643743"/>
                </a:cubicBezTo>
                <a:cubicBezTo>
                  <a:pt x="983527" y="1596663"/>
                  <a:pt x="1062807" y="1620974"/>
                  <a:pt x="979715" y="1600200"/>
                </a:cubicBezTo>
                <a:cubicBezTo>
                  <a:pt x="965201" y="1589314"/>
                  <a:pt x="952919" y="1574521"/>
                  <a:pt x="936172" y="1567543"/>
                </a:cubicBezTo>
                <a:cubicBezTo>
                  <a:pt x="908552" y="1556034"/>
                  <a:pt x="849086" y="1545771"/>
                  <a:pt x="849086" y="1545771"/>
                </a:cubicBezTo>
                <a:cubicBezTo>
                  <a:pt x="744901" y="1441586"/>
                  <a:pt x="878300" y="1565248"/>
                  <a:pt x="783772" y="1502229"/>
                </a:cubicBezTo>
                <a:cubicBezTo>
                  <a:pt x="770963" y="1493689"/>
                  <a:pt x="763267" y="1479023"/>
                  <a:pt x="751115" y="1469571"/>
                </a:cubicBezTo>
                <a:cubicBezTo>
                  <a:pt x="730461" y="1453507"/>
                  <a:pt x="707572" y="1440543"/>
                  <a:pt x="685800" y="1426029"/>
                </a:cubicBezTo>
                <a:cubicBezTo>
                  <a:pt x="651767" y="1403340"/>
                  <a:pt x="638118" y="1393490"/>
                  <a:pt x="598715" y="1371600"/>
                </a:cubicBezTo>
                <a:cubicBezTo>
                  <a:pt x="584530" y="1363719"/>
                  <a:pt x="569686" y="1357086"/>
                  <a:pt x="555172" y="1349829"/>
                </a:cubicBezTo>
                <a:cubicBezTo>
                  <a:pt x="547915" y="1342572"/>
                  <a:pt x="539811" y="1336071"/>
                  <a:pt x="533400" y="1328057"/>
                </a:cubicBezTo>
                <a:cubicBezTo>
                  <a:pt x="525227" y="1317841"/>
                  <a:pt x="521475" y="1304015"/>
                  <a:pt x="511629" y="1295400"/>
                </a:cubicBezTo>
                <a:cubicBezTo>
                  <a:pt x="491937" y="1278170"/>
                  <a:pt x="468086" y="1266371"/>
                  <a:pt x="446315" y="1251857"/>
                </a:cubicBezTo>
                <a:lnTo>
                  <a:pt x="413658" y="1230086"/>
                </a:lnTo>
                <a:cubicBezTo>
                  <a:pt x="402772" y="1222829"/>
                  <a:pt x="392702" y="1214165"/>
                  <a:pt x="381000" y="1208314"/>
                </a:cubicBezTo>
                <a:cubicBezTo>
                  <a:pt x="366486" y="1201057"/>
                  <a:pt x="352373" y="1192935"/>
                  <a:pt x="337458" y="1186543"/>
                </a:cubicBezTo>
                <a:cubicBezTo>
                  <a:pt x="326911" y="1182023"/>
                  <a:pt x="315063" y="1180789"/>
                  <a:pt x="304800" y="1175657"/>
                </a:cubicBezTo>
                <a:cubicBezTo>
                  <a:pt x="293098" y="1169806"/>
                  <a:pt x="284555" y="1158023"/>
                  <a:pt x="272143" y="1153886"/>
                </a:cubicBezTo>
                <a:cubicBezTo>
                  <a:pt x="251204" y="1146906"/>
                  <a:pt x="228600" y="1146629"/>
                  <a:pt x="206829" y="1143000"/>
                </a:cubicBezTo>
                <a:cubicBezTo>
                  <a:pt x="195943" y="1132114"/>
                  <a:pt x="187227" y="1118502"/>
                  <a:pt x="174172" y="1110343"/>
                </a:cubicBezTo>
                <a:cubicBezTo>
                  <a:pt x="157602" y="1099986"/>
                  <a:pt x="137704" y="1096268"/>
                  <a:pt x="119743" y="1088571"/>
                </a:cubicBezTo>
                <a:cubicBezTo>
                  <a:pt x="112286" y="1085375"/>
                  <a:pt x="105229" y="1081314"/>
                  <a:pt x="97972" y="107768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76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718780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Předponu z- píšeme: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1. ve významu změna stavu: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Př.: zčervenat, zchudnout, ztvrdnout,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zbarvit, zpozorovat… 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2. ve významu dokončení děje: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Př.: zemřít, zchátrat…. 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574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630889" cy="105567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                                                             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NAUČTE SE!!!!!!!!!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3. V ustálených slovech: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    zpívat, zpěv, způsobit, způsob, zkoumat,</a:t>
            </a:r>
          </a:p>
          <a:p>
            <a:r>
              <a:rPr lang="cs-CZ" sz="32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   výzkum, zkoušet, zkouška, ztratit, ztráta,</a:t>
            </a:r>
          </a:p>
          <a:p>
            <a:r>
              <a:rPr lang="cs-CZ" sz="32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   zpět, zkrátka, zkusmo…. .</a:t>
            </a:r>
            <a:endParaRPr lang="cs-CZ" sz="3200" b="1" i="1" dirty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683568" y="404664"/>
            <a:ext cx="1440160" cy="1296144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1415143" y="413657"/>
            <a:ext cx="6346371" cy="1883229"/>
          </a:xfrm>
          <a:custGeom>
            <a:avLst/>
            <a:gdLst>
              <a:gd name="connsiteX0" fmla="*/ 0 w 6346371"/>
              <a:gd name="connsiteY0" fmla="*/ 1045029 h 1883229"/>
              <a:gd name="connsiteX1" fmla="*/ 141514 w 6346371"/>
              <a:gd name="connsiteY1" fmla="*/ 1023257 h 1883229"/>
              <a:gd name="connsiteX2" fmla="*/ 174171 w 6346371"/>
              <a:gd name="connsiteY2" fmla="*/ 1012372 h 1883229"/>
              <a:gd name="connsiteX3" fmla="*/ 206828 w 6346371"/>
              <a:gd name="connsiteY3" fmla="*/ 990600 h 1883229"/>
              <a:gd name="connsiteX4" fmla="*/ 293914 w 6346371"/>
              <a:gd name="connsiteY4" fmla="*/ 979714 h 1883229"/>
              <a:gd name="connsiteX5" fmla="*/ 326571 w 6346371"/>
              <a:gd name="connsiteY5" fmla="*/ 968829 h 1883229"/>
              <a:gd name="connsiteX6" fmla="*/ 348343 w 6346371"/>
              <a:gd name="connsiteY6" fmla="*/ 947057 h 1883229"/>
              <a:gd name="connsiteX7" fmla="*/ 446314 w 6346371"/>
              <a:gd name="connsiteY7" fmla="*/ 914400 h 1883229"/>
              <a:gd name="connsiteX8" fmla="*/ 511628 w 6346371"/>
              <a:gd name="connsiteY8" fmla="*/ 892629 h 1883229"/>
              <a:gd name="connsiteX9" fmla="*/ 576943 w 6346371"/>
              <a:gd name="connsiteY9" fmla="*/ 870857 h 1883229"/>
              <a:gd name="connsiteX10" fmla="*/ 609600 w 6346371"/>
              <a:gd name="connsiteY10" fmla="*/ 859972 h 1883229"/>
              <a:gd name="connsiteX11" fmla="*/ 674914 w 6346371"/>
              <a:gd name="connsiteY11" fmla="*/ 816429 h 1883229"/>
              <a:gd name="connsiteX12" fmla="*/ 707571 w 6346371"/>
              <a:gd name="connsiteY12" fmla="*/ 794657 h 1883229"/>
              <a:gd name="connsiteX13" fmla="*/ 751114 w 6346371"/>
              <a:gd name="connsiteY13" fmla="*/ 772886 h 1883229"/>
              <a:gd name="connsiteX14" fmla="*/ 783771 w 6346371"/>
              <a:gd name="connsiteY14" fmla="*/ 751114 h 1883229"/>
              <a:gd name="connsiteX15" fmla="*/ 816428 w 6346371"/>
              <a:gd name="connsiteY15" fmla="*/ 740229 h 1883229"/>
              <a:gd name="connsiteX16" fmla="*/ 849086 w 6346371"/>
              <a:gd name="connsiteY16" fmla="*/ 718457 h 1883229"/>
              <a:gd name="connsiteX17" fmla="*/ 892628 w 6346371"/>
              <a:gd name="connsiteY17" fmla="*/ 685800 h 1883229"/>
              <a:gd name="connsiteX18" fmla="*/ 936171 w 6346371"/>
              <a:gd name="connsiteY18" fmla="*/ 674914 h 1883229"/>
              <a:gd name="connsiteX19" fmla="*/ 1001486 w 6346371"/>
              <a:gd name="connsiteY19" fmla="*/ 642257 h 1883229"/>
              <a:gd name="connsiteX20" fmla="*/ 1023257 w 6346371"/>
              <a:gd name="connsiteY20" fmla="*/ 609600 h 1883229"/>
              <a:gd name="connsiteX21" fmla="*/ 1055914 w 6346371"/>
              <a:gd name="connsiteY21" fmla="*/ 587829 h 1883229"/>
              <a:gd name="connsiteX22" fmla="*/ 1099457 w 6346371"/>
              <a:gd name="connsiteY22" fmla="*/ 555172 h 1883229"/>
              <a:gd name="connsiteX23" fmla="*/ 1230086 w 6346371"/>
              <a:gd name="connsiteY23" fmla="*/ 500743 h 1883229"/>
              <a:gd name="connsiteX24" fmla="*/ 1349828 w 6346371"/>
              <a:gd name="connsiteY24" fmla="*/ 446314 h 1883229"/>
              <a:gd name="connsiteX25" fmla="*/ 1447800 w 6346371"/>
              <a:gd name="connsiteY25" fmla="*/ 413657 h 1883229"/>
              <a:gd name="connsiteX26" fmla="*/ 1480457 w 6346371"/>
              <a:gd name="connsiteY26" fmla="*/ 402772 h 1883229"/>
              <a:gd name="connsiteX27" fmla="*/ 1524000 w 6346371"/>
              <a:gd name="connsiteY27" fmla="*/ 391886 h 1883229"/>
              <a:gd name="connsiteX28" fmla="*/ 1600200 w 6346371"/>
              <a:gd name="connsiteY28" fmla="*/ 370114 h 1883229"/>
              <a:gd name="connsiteX29" fmla="*/ 1632857 w 6346371"/>
              <a:gd name="connsiteY29" fmla="*/ 359229 h 1883229"/>
              <a:gd name="connsiteX30" fmla="*/ 1752600 w 6346371"/>
              <a:gd name="connsiteY30" fmla="*/ 348343 h 1883229"/>
              <a:gd name="connsiteX31" fmla="*/ 1861457 w 6346371"/>
              <a:gd name="connsiteY31" fmla="*/ 315686 h 1883229"/>
              <a:gd name="connsiteX32" fmla="*/ 1970314 w 6346371"/>
              <a:gd name="connsiteY32" fmla="*/ 283029 h 1883229"/>
              <a:gd name="connsiteX33" fmla="*/ 2111828 w 6346371"/>
              <a:gd name="connsiteY33" fmla="*/ 261257 h 1883229"/>
              <a:gd name="connsiteX34" fmla="*/ 2329543 w 6346371"/>
              <a:gd name="connsiteY34" fmla="*/ 217714 h 1883229"/>
              <a:gd name="connsiteX35" fmla="*/ 2362200 w 6346371"/>
              <a:gd name="connsiteY35" fmla="*/ 206829 h 1883229"/>
              <a:gd name="connsiteX36" fmla="*/ 2449286 w 6346371"/>
              <a:gd name="connsiteY36" fmla="*/ 185057 h 1883229"/>
              <a:gd name="connsiteX37" fmla="*/ 2492828 w 6346371"/>
              <a:gd name="connsiteY37" fmla="*/ 174172 h 1883229"/>
              <a:gd name="connsiteX38" fmla="*/ 2525486 w 6346371"/>
              <a:gd name="connsiteY38" fmla="*/ 163286 h 1883229"/>
              <a:gd name="connsiteX39" fmla="*/ 2819400 w 6346371"/>
              <a:gd name="connsiteY39" fmla="*/ 141514 h 1883229"/>
              <a:gd name="connsiteX40" fmla="*/ 3026228 w 6346371"/>
              <a:gd name="connsiteY40" fmla="*/ 108857 h 1883229"/>
              <a:gd name="connsiteX41" fmla="*/ 3091543 w 6346371"/>
              <a:gd name="connsiteY41" fmla="*/ 97972 h 1883229"/>
              <a:gd name="connsiteX42" fmla="*/ 3135086 w 6346371"/>
              <a:gd name="connsiteY42" fmla="*/ 87086 h 1883229"/>
              <a:gd name="connsiteX43" fmla="*/ 3233057 w 6346371"/>
              <a:gd name="connsiteY43" fmla="*/ 76200 h 1883229"/>
              <a:gd name="connsiteX44" fmla="*/ 3352800 w 6346371"/>
              <a:gd name="connsiteY44" fmla="*/ 54429 h 1883229"/>
              <a:gd name="connsiteX45" fmla="*/ 3592286 w 6346371"/>
              <a:gd name="connsiteY45" fmla="*/ 43543 h 1883229"/>
              <a:gd name="connsiteX46" fmla="*/ 3820886 w 6346371"/>
              <a:gd name="connsiteY46" fmla="*/ 0 h 1883229"/>
              <a:gd name="connsiteX47" fmla="*/ 5127171 w 6346371"/>
              <a:gd name="connsiteY47" fmla="*/ 10886 h 1883229"/>
              <a:gd name="connsiteX48" fmla="*/ 5225143 w 6346371"/>
              <a:gd name="connsiteY48" fmla="*/ 43543 h 1883229"/>
              <a:gd name="connsiteX49" fmla="*/ 5268686 w 6346371"/>
              <a:gd name="connsiteY49" fmla="*/ 65314 h 1883229"/>
              <a:gd name="connsiteX50" fmla="*/ 5355771 w 6346371"/>
              <a:gd name="connsiteY50" fmla="*/ 76200 h 1883229"/>
              <a:gd name="connsiteX51" fmla="*/ 5410200 w 6346371"/>
              <a:gd name="connsiteY51" fmla="*/ 97972 h 1883229"/>
              <a:gd name="connsiteX52" fmla="*/ 5497286 w 6346371"/>
              <a:gd name="connsiteY52" fmla="*/ 119743 h 1883229"/>
              <a:gd name="connsiteX53" fmla="*/ 5562600 w 6346371"/>
              <a:gd name="connsiteY53" fmla="*/ 141514 h 1883229"/>
              <a:gd name="connsiteX54" fmla="*/ 5595257 w 6346371"/>
              <a:gd name="connsiteY54" fmla="*/ 152400 h 1883229"/>
              <a:gd name="connsiteX55" fmla="*/ 5704114 w 6346371"/>
              <a:gd name="connsiteY55" fmla="*/ 206829 h 1883229"/>
              <a:gd name="connsiteX56" fmla="*/ 5758543 w 6346371"/>
              <a:gd name="connsiteY56" fmla="*/ 228600 h 1883229"/>
              <a:gd name="connsiteX57" fmla="*/ 5791200 w 6346371"/>
              <a:gd name="connsiteY57" fmla="*/ 250372 h 1883229"/>
              <a:gd name="connsiteX58" fmla="*/ 5856514 w 6346371"/>
              <a:gd name="connsiteY58" fmla="*/ 272143 h 1883229"/>
              <a:gd name="connsiteX59" fmla="*/ 5889171 w 6346371"/>
              <a:gd name="connsiteY59" fmla="*/ 283029 h 1883229"/>
              <a:gd name="connsiteX60" fmla="*/ 5965371 w 6346371"/>
              <a:gd name="connsiteY60" fmla="*/ 315686 h 1883229"/>
              <a:gd name="connsiteX61" fmla="*/ 5987143 w 6346371"/>
              <a:gd name="connsiteY61" fmla="*/ 337457 h 1883229"/>
              <a:gd name="connsiteX62" fmla="*/ 6019800 w 6346371"/>
              <a:gd name="connsiteY62" fmla="*/ 359229 h 1883229"/>
              <a:gd name="connsiteX63" fmla="*/ 6074228 w 6346371"/>
              <a:gd name="connsiteY63" fmla="*/ 402772 h 1883229"/>
              <a:gd name="connsiteX64" fmla="*/ 6096000 w 6346371"/>
              <a:gd name="connsiteY64" fmla="*/ 424543 h 1883229"/>
              <a:gd name="connsiteX65" fmla="*/ 6150428 w 6346371"/>
              <a:gd name="connsiteY65" fmla="*/ 468086 h 1883229"/>
              <a:gd name="connsiteX66" fmla="*/ 6193971 w 6346371"/>
              <a:gd name="connsiteY66" fmla="*/ 533400 h 1883229"/>
              <a:gd name="connsiteX67" fmla="*/ 6259286 w 6346371"/>
              <a:gd name="connsiteY67" fmla="*/ 598714 h 1883229"/>
              <a:gd name="connsiteX68" fmla="*/ 6302828 w 6346371"/>
              <a:gd name="connsiteY68" fmla="*/ 674914 h 1883229"/>
              <a:gd name="connsiteX69" fmla="*/ 6313714 w 6346371"/>
              <a:gd name="connsiteY69" fmla="*/ 707572 h 1883229"/>
              <a:gd name="connsiteX70" fmla="*/ 6346371 w 6346371"/>
              <a:gd name="connsiteY70" fmla="*/ 859972 h 1883229"/>
              <a:gd name="connsiteX71" fmla="*/ 6324600 w 6346371"/>
              <a:gd name="connsiteY71" fmla="*/ 1143000 h 1883229"/>
              <a:gd name="connsiteX72" fmla="*/ 6313714 w 6346371"/>
              <a:gd name="connsiteY72" fmla="*/ 1175657 h 1883229"/>
              <a:gd name="connsiteX73" fmla="*/ 6291943 w 6346371"/>
              <a:gd name="connsiteY73" fmla="*/ 1219200 h 1883229"/>
              <a:gd name="connsiteX74" fmla="*/ 6281057 w 6346371"/>
              <a:gd name="connsiteY74" fmla="*/ 1251857 h 1883229"/>
              <a:gd name="connsiteX75" fmla="*/ 6226628 w 6346371"/>
              <a:gd name="connsiteY75" fmla="*/ 1306286 h 1883229"/>
              <a:gd name="connsiteX76" fmla="*/ 6150428 w 6346371"/>
              <a:gd name="connsiteY76" fmla="*/ 1393372 h 1883229"/>
              <a:gd name="connsiteX77" fmla="*/ 6117771 w 6346371"/>
              <a:gd name="connsiteY77" fmla="*/ 1404257 h 1883229"/>
              <a:gd name="connsiteX78" fmla="*/ 6063343 w 6346371"/>
              <a:gd name="connsiteY78" fmla="*/ 1436914 h 1883229"/>
              <a:gd name="connsiteX79" fmla="*/ 6041571 w 6346371"/>
              <a:gd name="connsiteY79" fmla="*/ 1458686 h 1883229"/>
              <a:gd name="connsiteX80" fmla="*/ 6008914 w 6346371"/>
              <a:gd name="connsiteY80" fmla="*/ 1480457 h 1883229"/>
              <a:gd name="connsiteX81" fmla="*/ 5976257 w 6346371"/>
              <a:gd name="connsiteY81" fmla="*/ 1491343 h 1883229"/>
              <a:gd name="connsiteX82" fmla="*/ 5943600 w 6346371"/>
              <a:gd name="connsiteY82" fmla="*/ 1513114 h 1883229"/>
              <a:gd name="connsiteX83" fmla="*/ 5921828 w 6346371"/>
              <a:gd name="connsiteY83" fmla="*/ 1534886 h 1883229"/>
              <a:gd name="connsiteX84" fmla="*/ 5889171 w 6346371"/>
              <a:gd name="connsiteY84" fmla="*/ 1545772 h 1883229"/>
              <a:gd name="connsiteX85" fmla="*/ 5856514 w 6346371"/>
              <a:gd name="connsiteY85" fmla="*/ 1567543 h 1883229"/>
              <a:gd name="connsiteX86" fmla="*/ 5812971 w 6346371"/>
              <a:gd name="connsiteY86" fmla="*/ 1589314 h 1883229"/>
              <a:gd name="connsiteX87" fmla="*/ 5747657 w 6346371"/>
              <a:gd name="connsiteY87" fmla="*/ 1632857 h 1883229"/>
              <a:gd name="connsiteX88" fmla="*/ 5682343 w 6346371"/>
              <a:gd name="connsiteY88" fmla="*/ 1654629 h 1883229"/>
              <a:gd name="connsiteX89" fmla="*/ 5649686 w 6346371"/>
              <a:gd name="connsiteY89" fmla="*/ 1676400 h 1883229"/>
              <a:gd name="connsiteX90" fmla="*/ 5595257 w 6346371"/>
              <a:gd name="connsiteY90" fmla="*/ 1698172 h 1883229"/>
              <a:gd name="connsiteX91" fmla="*/ 5464628 w 6346371"/>
              <a:gd name="connsiteY91" fmla="*/ 1730829 h 1883229"/>
              <a:gd name="connsiteX92" fmla="*/ 5334000 w 6346371"/>
              <a:gd name="connsiteY92" fmla="*/ 1752600 h 1883229"/>
              <a:gd name="connsiteX93" fmla="*/ 5083628 w 6346371"/>
              <a:gd name="connsiteY93" fmla="*/ 1785257 h 1883229"/>
              <a:gd name="connsiteX94" fmla="*/ 4833257 w 6346371"/>
              <a:gd name="connsiteY94" fmla="*/ 1817914 h 1883229"/>
              <a:gd name="connsiteX95" fmla="*/ 4669971 w 6346371"/>
              <a:gd name="connsiteY95" fmla="*/ 1828800 h 1883229"/>
              <a:gd name="connsiteX96" fmla="*/ 4604657 w 6346371"/>
              <a:gd name="connsiteY96" fmla="*/ 1850572 h 1883229"/>
              <a:gd name="connsiteX97" fmla="*/ 4430486 w 6346371"/>
              <a:gd name="connsiteY97" fmla="*/ 1872343 h 1883229"/>
              <a:gd name="connsiteX98" fmla="*/ 4365171 w 6346371"/>
              <a:gd name="connsiteY98" fmla="*/ 1883229 h 1883229"/>
              <a:gd name="connsiteX99" fmla="*/ 2405743 w 6346371"/>
              <a:gd name="connsiteY99" fmla="*/ 1872343 h 1883229"/>
              <a:gd name="connsiteX100" fmla="*/ 2318657 w 6346371"/>
              <a:gd name="connsiteY100" fmla="*/ 1861457 h 1883229"/>
              <a:gd name="connsiteX101" fmla="*/ 2090057 w 6346371"/>
              <a:gd name="connsiteY101" fmla="*/ 1828800 h 1883229"/>
              <a:gd name="connsiteX102" fmla="*/ 2013857 w 6346371"/>
              <a:gd name="connsiteY102" fmla="*/ 1807029 h 1883229"/>
              <a:gd name="connsiteX103" fmla="*/ 1981200 w 6346371"/>
              <a:gd name="connsiteY103" fmla="*/ 1796143 h 1883229"/>
              <a:gd name="connsiteX104" fmla="*/ 1905000 w 6346371"/>
              <a:gd name="connsiteY104" fmla="*/ 1785257 h 1883229"/>
              <a:gd name="connsiteX105" fmla="*/ 1872343 w 6346371"/>
              <a:gd name="connsiteY105" fmla="*/ 1774372 h 1883229"/>
              <a:gd name="connsiteX106" fmla="*/ 1730828 w 6346371"/>
              <a:gd name="connsiteY106" fmla="*/ 1730829 h 1883229"/>
              <a:gd name="connsiteX107" fmla="*/ 1632857 w 6346371"/>
              <a:gd name="connsiteY107" fmla="*/ 1687286 h 1883229"/>
              <a:gd name="connsiteX108" fmla="*/ 1611086 w 6346371"/>
              <a:gd name="connsiteY108" fmla="*/ 1665514 h 1883229"/>
              <a:gd name="connsiteX109" fmla="*/ 1534886 w 6346371"/>
              <a:gd name="connsiteY109" fmla="*/ 1643743 h 1883229"/>
              <a:gd name="connsiteX110" fmla="*/ 1491343 w 6346371"/>
              <a:gd name="connsiteY110" fmla="*/ 1621972 h 1883229"/>
              <a:gd name="connsiteX111" fmla="*/ 1458686 w 6346371"/>
              <a:gd name="connsiteY111" fmla="*/ 1611086 h 1883229"/>
              <a:gd name="connsiteX112" fmla="*/ 1415143 w 6346371"/>
              <a:gd name="connsiteY112" fmla="*/ 1589314 h 1883229"/>
              <a:gd name="connsiteX113" fmla="*/ 1251857 w 6346371"/>
              <a:gd name="connsiteY113" fmla="*/ 1556657 h 1883229"/>
              <a:gd name="connsiteX114" fmla="*/ 1186543 w 6346371"/>
              <a:gd name="connsiteY114" fmla="*/ 1524000 h 1883229"/>
              <a:gd name="connsiteX115" fmla="*/ 1110343 w 6346371"/>
              <a:gd name="connsiteY115" fmla="*/ 1502229 h 1883229"/>
              <a:gd name="connsiteX116" fmla="*/ 1077686 w 6346371"/>
              <a:gd name="connsiteY116" fmla="*/ 1491343 h 1883229"/>
              <a:gd name="connsiteX117" fmla="*/ 1001486 w 6346371"/>
              <a:gd name="connsiteY117" fmla="*/ 1469572 h 1883229"/>
              <a:gd name="connsiteX118" fmla="*/ 903514 w 6346371"/>
              <a:gd name="connsiteY118" fmla="*/ 1426029 h 1883229"/>
              <a:gd name="connsiteX119" fmla="*/ 859971 w 6346371"/>
              <a:gd name="connsiteY119" fmla="*/ 1404257 h 1883229"/>
              <a:gd name="connsiteX120" fmla="*/ 827314 w 6346371"/>
              <a:gd name="connsiteY120" fmla="*/ 1382486 h 1883229"/>
              <a:gd name="connsiteX121" fmla="*/ 740228 w 6346371"/>
              <a:gd name="connsiteY121" fmla="*/ 1349829 h 1883229"/>
              <a:gd name="connsiteX122" fmla="*/ 685800 w 6346371"/>
              <a:gd name="connsiteY122" fmla="*/ 1317172 h 1883229"/>
              <a:gd name="connsiteX123" fmla="*/ 631371 w 6346371"/>
              <a:gd name="connsiteY123" fmla="*/ 1295400 h 1883229"/>
              <a:gd name="connsiteX124" fmla="*/ 566057 w 6346371"/>
              <a:gd name="connsiteY124" fmla="*/ 1251857 h 1883229"/>
              <a:gd name="connsiteX125" fmla="*/ 533400 w 6346371"/>
              <a:gd name="connsiteY125" fmla="*/ 1230086 h 1883229"/>
              <a:gd name="connsiteX126" fmla="*/ 489857 w 6346371"/>
              <a:gd name="connsiteY126" fmla="*/ 1219200 h 1883229"/>
              <a:gd name="connsiteX127" fmla="*/ 381000 w 6346371"/>
              <a:gd name="connsiteY127" fmla="*/ 1132114 h 1883229"/>
              <a:gd name="connsiteX128" fmla="*/ 359228 w 6346371"/>
              <a:gd name="connsiteY128" fmla="*/ 1110343 h 1883229"/>
              <a:gd name="connsiteX129" fmla="*/ 293914 w 6346371"/>
              <a:gd name="connsiteY129" fmla="*/ 1045029 h 1883229"/>
              <a:gd name="connsiteX130" fmla="*/ 261257 w 6346371"/>
              <a:gd name="connsiteY130" fmla="*/ 1012372 h 1883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</a:cxnLst>
            <a:rect l="l" t="t" r="r" b="b"/>
            <a:pathLst>
              <a:path w="6346371" h="1883229">
                <a:moveTo>
                  <a:pt x="0" y="1045029"/>
                </a:moveTo>
                <a:cubicBezTo>
                  <a:pt x="24311" y="1041556"/>
                  <a:pt x="114323" y="1029299"/>
                  <a:pt x="141514" y="1023257"/>
                </a:cubicBezTo>
                <a:cubicBezTo>
                  <a:pt x="152715" y="1020768"/>
                  <a:pt x="163285" y="1016000"/>
                  <a:pt x="174171" y="1012372"/>
                </a:cubicBezTo>
                <a:cubicBezTo>
                  <a:pt x="185057" y="1005115"/>
                  <a:pt x="194206" y="994042"/>
                  <a:pt x="206828" y="990600"/>
                </a:cubicBezTo>
                <a:cubicBezTo>
                  <a:pt x="235052" y="982902"/>
                  <a:pt x="265131" y="984947"/>
                  <a:pt x="293914" y="979714"/>
                </a:cubicBezTo>
                <a:cubicBezTo>
                  <a:pt x="305203" y="977661"/>
                  <a:pt x="315685" y="972457"/>
                  <a:pt x="326571" y="968829"/>
                </a:cubicBezTo>
                <a:cubicBezTo>
                  <a:pt x="333828" y="961572"/>
                  <a:pt x="339000" y="951304"/>
                  <a:pt x="348343" y="947057"/>
                </a:cubicBezTo>
                <a:cubicBezTo>
                  <a:pt x="379681" y="932812"/>
                  <a:pt x="413657" y="925286"/>
                  <a:pt x="446314" y="914400"/>
                </a:cubicBezTo>
                <a:lnTo>
                  <a:pt x="511628" y="892629"/>
                </a:lnTo>
                <a:lnTo>
                  <a:pt x="576943" y="870857"/>
                </a:lnTo>
                <a:lnTo>
                  <a:pt x="609600" y="859972"/>
                </a:lnTo>
                <a:cubicBezTo>
                  <a:pt x="648403" y="821167"/>
                  <a:pt x="613403" y="851578"/>
                  <a:pt x="674914" y="816429"/>
                </a:cubicBezTo>
                <a:cubicBezTo>
                  <a:pt x="686273" y="809938"/>
                  <a:pt x="696212" y="801148"/>
                  <a:pt x="707571" y="794657"/>
                </a:cubicBezTo>
                <a:cubicBezTo>
                  <a:pt x="721660" y="786606"/>
                  <a:pt x="737025" y="780937"/>
                  <a:pt x="751114" y="772886"/>
                </a:cubicBezTo>
                <a:cubicBezTo>
                  <a:pt x="762473" y="766395"/>
                  <a:pt x="772069" y="756965"/>
                  <a:pt x="783771" y="751114"/>
                </a:cubicBezTo>
                <a:cubicBezTo>
                  <a:pt x="794034" y="745982"/>
                  <a:pt x="805542" y="743857"/>
                  <a:pt x="816428" y="740229"/>
                </a:cubicBezTo>
                <a:cubicBezTo>
                  <a:pt x="827314" y="732972"/>
                  <a:pt x="838440" y="726062"/>
                  <a:pt x="849086" y="718457"/>
                </a:cubicBezTo>
                <a:cubicBezTo>
                  <a:pt x="863849" y="707912"/>
                  <a:pt x="876401" y="693914"/>
                  <a:pt x="892628" y="685800"/>
                </a:cubicBezTo>
                <a:cubicBezTo>
                  <a:pt x="906010" y="679109"/>
                  <a:pt x="921657" y="678543"/>
                  <a:pt x="936171" y="674914"/>
                </a:cubicBezTo>
                <a:cubicBezTo>
                  <a:pt x="1014405" y="596684"/>
                  <a:pt x="881101" y="722514"/>
                  <a:pt x="1001486" y="642257"/>
                </a:cubicBezTo>
                <a:cubicBezTo>
                  <a:pt x="1012372" y="635000"/>
                  <a:pt x="1014006" y="618851"/>
                  <a:pt x="1023257" y="609600"/>
                </a:cubicBezTo>
                <a:cubicBezTo>
                  <a:pt x="1032508" y="600349"/>
                  <a:pt x="1045268" y="595433"/>
                  <a:pt x="1055914" y="587829"/>
                </a:cubicBezTo>
                <a:cubicBezTo>
                  <a:pt x="1070678" y="577284"/>
                  <a:pt x="1083786" y="564314"/>
                  <a:pt x="1099457" y="555172"/>
                </a:cubicBezTo>
                <a:cubicBezTo>
                  <a:pt x="1174808" y="511218"/>
                  <a:pt x="1166635" y="516606"/>
                  <a:pt x="1230086" y="500743"/>
                </a:cubicBezTo>
                <a:cubicBezTo>
                  <a:pt x="1310795" y="446937"/>
                  <a:pt x="1269742" y="462332"/>
                  <a:pt x="1349828" y="446314"/>
                </a:cubicBezTo>
                <a:cubicBezTo>
                  <a:pt x="1406646" y="408437"/>
                  <a:pt x="1359804" y="433211"/>
                  <a:pt x="1447800" y="413657"/>
                </a:cubicBezTo>
                <a:cubicBezTo>
                  <a:pt x="1459001" y="411168"/>
                  <a:pt x="1469424" y="405924"/>
                  <a:pt x="1480457" y="402772"/>
                </a:cubicBezTo>
                <a:cubicBezTo>
                  <a:pt x="1494842" y="398662"/>
                  <a:pt x="1509566" y="395823"/>
                  <a:pt x="1524000" y="391886"/>
                </a:cubicBezTo>
                <a:cubicBezTo>
                  <a:pt x="1549486" y="384935"/>
                  <a:pt x="1574898" y="377705"/>
                  <a:pt x="1600200" y="370114"/>
                </a:cubicBezTo>
                <a:cubicBezTo>
                  <a:pt x="1611191" y="366817"/>
                  <a:pt x="1621498" y="360852"/>
                  <a:pt x="1632857" y="359229"/>
                </a:cubicBezTo>
                <a:cubicBezTo>
                  <a:pt x="1672533" y="353561"/>
                  <a:pt x="1712686" y="351972"/>
                  <a:pt x="1752600" y="348343"/>
                </a:cubicBezTo>
                <a:cubicBezTo>
                  <a:pt x="1868623" y="301934"/>
                  <a:pt x="1745811" y="347227"/>
                  <a:pt x="1861457" y="315686"/>
                </a:cubicBezTo>
                <a:cubicBezTo>
                  <a:pt x="1980873" y="283117"/>
                  <a:pt x="1878490" y="303434"/>
                  <a:pt x="1970314" y="283029"/>
                </a:cubicBezTo>
                <a:cubicBezTo>
                  <a:pt x="2034437" y="268780"/>
                  <a:pt x="2036412" y="270684"/>
                  <a:pt x="2111828" y="261257"/>
                </a:cubicBezTo>
                <a:cubicBezTo>
                  <a:pt x="2265707" y="217293"/>
                  <a:pt x="2104487" y="259912"/>
                  <a:pt x="2329543" y="217714"/>
                </a:cubicBezTo>
                <a:cubicBezTo>
                  <a:pt x="2340821" y="215599"/>
                  <a:pt x="2351130" y="209848"/>
                  <a:pt x="2362200" y="206829"/>
                </a:cubicBezTo>
                <a:cubicBezTo>
                  <a:pt x="2391068" y="198956"/>
                  <a:pt x="2420257" y="192314"/>
                  <a:pt x="2449286" y="185057"/>
                </a:cubicBezTo>
                <a:cubicBezTo>
                  <a:pt x="2463800" y="181429"/>
                  <a:pt x="2478635" y="178903"/>
                  <a:pt x="2492828" y="174172"/>
                </a:cubicBezTo>
                <a:cubicBezTo>
                  <a:pt x="2503714" y="170543"/>
                  <a:pt x="2514068" y="164428"/>
                  <a:pt x="2525486" y="163286"/>
                </a:cubicBezTo>
                <a:cubicBezTo>
                  <a:pt x="2623238" y="153511"/>
                  <a:pt x="2721624" y="151053"/>
                  <a:pt x="2819400" y="141514"/>
                </a:cubicBezTo>
                <a:cubicBezTo>
                  <a:pt x="2961074" y="127692"/>
                  <a:pt x="2931952" y="125998"/>
                  <a:pt x="3026228" y="108857"/>
                </a:cubicBezTo>
                <a:cubicBezTo>
                  <a:pt x="3047944" y="104909"/>
                  <a:pt x="3069900" y="102301"/>
                  <a:pt x="3091543" y="97972"/>
                </a:cubicBezTo>
                <a:cubicBezTo>
                  <a:pt x="3106214" y="95038"/>
                  <a:pt x="3120299" y="89361"/>
                  <a:pt x="3135086" y="87086"/>
                </a:cubicBezTo>
                <a:cubicBezTo>
                  <a:pt x="3167562" y="82090"/>
                  <a:pt x="3200529" y="80847"/>
                  <a:pt x="3233057" y="76200"/>
                </a:cubicBezTo>
                <a:cubicBezTo>
                  <a:pt x="3276596" y="69980"/>
                  <a:pt x="3308044" y="57626"/>
                  <a:pt x="3352800" y="54429"/>
                </a:cubicBezTo>
                <a:cubicBezTo>
                  <a:pt x="3432508" y="48736"/>
                  <a:pt x="3512457" y="47172"/>
                  <a:pt x="3592286" y="43543"/>
                </a:cubicBezTo>
                <a:cubicBezTo>
                  <a:pt x="3681669" y="7790"/>
                  <a:pt x="3685322" y="997"/>
                  <a:pt x="3820886" y="0"/>
                </a:cubicBezTo>
                <a:lnTo>
                  <a:pt x="5127171" y="10886"/>
                </a:lnTo>
                <a:cubicBezTo>
                  <a:pt x="5159828" y="21772"/>
                  <a:pt x="5194353" y="28148"/>
                  <a:pt x="5225143" y="43543"/>
                </a:cubicBezTo>
                <a:cubicBezTo>
                  <a:pt x="5239657" y="50800"/>
                  <a:pt x="5252943" y="61378"/>
                  <a:pt x="5268686" y="65314"/>
                </a:cubicBezTo>
                <a:cubicBezTo>
                  <a:pt x="5297067" y="72409"/>
                  <a:pt x="5326743" y="72571"/>
                  <a:pt x="5355771" y="76200"/>
                </a:cubicBezTo>
                <a:cubicBezTo>
                  <a:pt x="5373914" y="83457"/>
                  <a:pt x="5391523" y="92225"/>
                  <a:pt x="5410200" y="97972"/>
                </a:cubicBezTo>
                <a:cubicBezTo>
                  <a:pt x="5438799" y="106772"/>
                  <a:pt x="5468899" y="110281"/>
                  <a:pt x="5497286" y="119743"/>
                </a:cubicBezTo>
                <a:lnTo>
                  <a:pt x="5562600" y="141514"/>
                </a:lnTo>
                <a:cubicBezTo>
                  <a:pt x="5573486" y="145143"/>
                  <a:pt x="5584603" y="148138"/>
                  <a:pt x="5595257" y="152400"/>
                </a:cubicBezTo>
                <a:cubicBezTo>
                  <a:pt x="5735087" y="208333"/>
                  <a:pt x="5561732" y="135639"/>
                  <a:pt x="5704114" y="206829"/>
                </a:cubicBezTo>
                <a:cubicBezTo>
                  <a:pt x="5721592" y="215568"/>
                  <a:pt x="5741065" y="219861"/>
                  <a:pt x="5758543" y="228600"/>
                </a:cubicBezTo>
                <a:cubicBezTo>
                  <a:pt x="5770245" y="234451"/>
                  <a:pt x="5779245" y="245058"/>
                  <a:pt x="5791200" y="250372"/>
                </a:cubicBezTo>
                <a:cubicBezTo>
                  <a:pt x="5812171" y="259693"/>
                  <a:pt x="5834743" y="264886"/>
                  <a:pt x="5856514" y="272143"/>
                </a:cubicBezTo>
                <a:lnTo>
                  <a:pt x="5889171" y="283029"/>
                </a:lnTo>
                <a:cubicBezTo>
                  <a:pt x="5938336" y="332192"/>
                  <a:pt x="5875081" y="276991"/>
                  <a:pt x="5965371" y="315686"/>
                </a:cubicBezTo>
                <a:cubicBezTo>
                  <a:pt x="5974804" y="319729"/>
                  <a:pt x="5979129" y="331046"/>
                  <a:pt x="5987143" y="337457"/>
                </a:cubicBezTo>
                <a:cubicBezTo>
                  <a:pt x="5997359" y="345630"/>
                  <a:pt x="6009334" y="351379"/>
                  <a:pt x="6019800" y="359229"/>
                </a:cubicBezTo>
                <a:cubicBezTo>
                  <a:pt x="6038387" y="373170"/>
                  <a:pt x="6056587" y="387652"/>
                  <a:pt x="6074228" y="402772"/>
                </a:cubicBezTo>
                <a:cubicBezTo>
                  <a:pt x="6082020" y="409451"/>
                  <a:pt x="6087986" y="418132"/>
                  <a:pt x="6096000" y="424543"/>
                </a:cubicBezTo>
                <a:cubicBezTo>
                  <a:pt x="6122783" y="445969"/>
                  <a:pt x="6130713" y="441800"/>
                  <a:pt x="6150428" y="468086"/>
                </a:cubicBezTo>
                <a:cubicBezTo>
                  <a:pt x="6166127" y="489019"/>
                  <a:pt x="6172200" y="518885"/>
                  <a:pt x="6193971" y="533400"/>
                </a:cubicBezTo>
                <a:cubicBezTo>
                  <a:pt x="6241724" y="565236"/>
                  <a:pt x="6218778" y="544706"/>
                  <a:pt x="6259286" y="598714"/>
                </a:cubicBezTo>
                <a:cubicBezTo>
                  <a:pt x="6284243" y="673591"/>
                  <a:pt x="6250108" y="582654"/>
                  <a:pt x="6302828" y="674914"/>
                </a:cubicBezTo>
                <a:cubicBezTo>
                  <a:pt x="6308521" y="684877"/>
                  <a:pt x="6310695" y="696501"/>
                  <a:pt x="6313714" y="707572"/>
                </a:cubicBezTo>
                <a:cubicBezTo>
                  <a:pt x="6336966" y="792826"/>
                  <a:pt x="6333425" y="782288"/>
                  <a:pt x="6346371" y="859972"/>
                </a:cubicBezTo>
                <a:cubicBezTo>
                  <a:pt x="6339176" y="1018278"/>
                  <a:pt x="6354050" y="1039929"/>
                  <a:pt x="6324600" y="1143000"/>
                </a:cubicBezTo>
                <a:cubicBezTo>
                  <a:pt x="6321448" y="1154033"/>
                  <a:pt x="6318234" y="1165110"/>
                  <a:pt x="6313714" y="1175657"/>
                </a:cubicBezTo>
                <a:cubicBezTo>
                  <a:pt x="6307322" y="1190572"/>
                  <a:pt x="6298335" y="1204285"/>
                  <a:pt x="6291943" y="1219200"/>
                </a:cubicBezTo>
                <a:cubicBezTo>
                  <a:pt x="6287423" y="1229747"/>
                  <a:pt x="6287942" y="1242677"/>
                  <a:pt x="6281057" y="1251857"/>
                </a:cubicBezTo>
                <a:cubicBezTo>
                  <a:pt x="6265662" y="1272383"/>
                  <a:pt x="6240860" y="1284937"/>
                  <a:pt x="6226628" y="1306286"/>
                </a:cubicBezTo>
                <a:cubicBezTo>
                  <a:pt x="6209179" y="1332460"/>
                  <a:pt x="6177720" y="1384275"/>
                  <a:pt x="6150428" y="1393372"/>
                </a:cubicBezTo>
                <a:lnTo>
                  <a:pt x="6117771" y="1404257"/>
                </a:lnTo>
                <a:cubicBezTo>
                  <a:pt x="6062610" y="1459421"/>
                  <a:pt x="6133997" y="1394522"/>
                  <a:pt x="6063343" y="1436914"/>
                </a:cubicBezTo>
                <a:cubicBezTo>
                  <a:pt x="6054542" y="1442194"/>
                  <a:pt x="6049585" y="1452275"/>
                  <a:pt x="6041571" y="1458686"/>
                </a:cubicBezTo>
                <a:cubicBezTo>
                  <a:pt x="6031355" y="1466859"/>
                  <a:pt x="6020616" y="1474606"/>
                  <a:pt x="6008914" y="1480457"/>
                </a:cubicBezTo>
                <a:cubicBezTo>
                  <a:pt x="5998651" y="1485589"/>
                  <a:pt x="5986520" y="1486211"/>
                  <a:pt x="5976257" y="1491343"/>
                </a:cubicBezTo>
                <a:cubicBezTo>
                  <a:pt x="5964555" y="1497194"/>
                  <a:pt x="5953816" y="1504941"/>
                  <a:pt x="5943600" y="1513114"/>
                </a:cubicBezTo>
                <a:cubicBezTo>
                  <a:pt x="5935586" y="1519525"/>
                  <a:pt x="5930629" y="1529605"/>
                  <a:pt x="5921828" y="1534886"/>
                </a:cubicBezTo>
                <a:cubicBezTo>
                  <a:pt x="5911989" y="1540790"/>
                  <a:pt x="5899434" y="1540640"/>
                  <a:pt x="5889171" y="1545772"/>
                </a:cubicBezTo>
                <a:cubicBezTo>
                  <a:pt x="5877469" y="1551623"/>
                  <a:pt x="5867873" y="1561052"/>
                  <a:pt x="5856514" y="1567543"/>
                </a:cubicBezTo>
                <a:cubicBezTo>
                  <a:pt x="5842425" y="1575594"/>
                  <a:pt x="5827485" y="1582057"/>
                  <a:pt x="5812971" y="1589314"/>
                </a:cubicBezTo>
                <a:cubicBezTo>
                  <a:pt x="5785282" y="1617004"/>
                  <a:pt x="5791594" y="1615282"/>
                  <a:pt x="5747657" y="1632857"/>
                </a:cubicBezTo>
                <a:cubicBezTo>
                  <a:pt x="5726349" y="1641380"/>
                  <a:pt x="5701438" y="1641899"/>
                  <a:pt x="5682343" y="1654629"/>
                </a:cubicBezTo>
                <a:cubicBezTo>
                  <a:pt x="5671457" y="1661886"/>
                  <a:pt x="5661388" y="1670549"/>
                  <a:pt x="5649686" y="1676400"/>
                </a:cubicBezTo>
                <a:cubicBezTo>
                  <a:pt x="5632208" y="1685139"/>
                  <a:pt x="5613795" y="1691993"/>
                  <a:pt x="5595257" y="1698172"/>
                </a:cubicBezTo>
                <a:cubicBezTo>
                  <a:pt x="5547010" y="1714254"/>
                  <a:pt x="5512921" y="1722307"/>
                  <a:pt x="5464628" y="1730829"/>
                </a:cubicBezTo>
                <a:cubicBezTo>
                  <a:pt x="5421156" y="1738500"/>
                  <a:pt x="5376825" y="1741893"/>
                  <a:pt x="5334000" y="1752600"/>
                </a:cubicBezTo>
                <a:cubicBezTo>
                  <a:pt x="5193993" y="1787602"/>
                  <a:pt x="5276770" y="1772382"/>
                  <a:pt x="5083628" y="1785257"/>
                </a:cubicBezTo>
                <a:cubicBezTo>
                  <a:pt x="4986286" y="1817705"/>
                  <a:pt x="5033751" y="1804547"/>
                  <a:pt x="4833257" y="1817914"/>
                </a:cubicBezTo>
                <a:lnTo>
                  <a:pt x="4669971" y="1828800"/>
                </a:lnTo>
                <a:cubicBezTo>
                  <a:pt x="4648200" y="1836057"/>
                  <a:pt x="4627236" y="1846467"/>
                  <a:pt x="4604657" y="1850572"/>
                </a:cubicBezTo>
                <a:cubicBezTo>
                  <a:pt x="4547092" y="1861038"/>
                  <a:pt x="4488458" y="1864438"/>
                  <a:pt x="4430486" y="1872343"/>
                </a:cubicBezTo>
                <a:cubicBezTo>
                  <a:pt x="4408616" y="1875325"/>
                  <a:pt x="4386943" y="1879600"/>
                  <a:pt x="4365171" y="1883229"/>
                </a:cubicBezTo>
                <a:lnTo>
                  <a:pt x="2405743" y="1872343"/>
                </a:lnTo>
                <a:cubicBezTo>
                  <a:pt x="2376490" y="1872032"/>
                  <a:pt x="2347711" y="1864875"/>
                  <a:pt x="2318657" y="1861457"/>
                </a:cubicBezTo>
                <a:cubicBezTo>
                  <a:pt x="2257248" y="1854233"/>
                  <a:pt x="2145033" y="1844507"/>
                  <a:pt x="2090057" y="1828800"/>
                </a:cubicBezTo>
                <a:lnTo>
                  <a:pt x="2013857" y="1807029"/>
                </a:lnTo>
                <a:cubicBezTo>
                  <a:pt x="2002866" y="1803732"/>
                  <a:pt x="1992452" y="1798393"/>
                  <a:pt x="1981200" y="1796143"/>
                </a:cubicBezTo>
                <a:cubicBezTo>
                  <a:pt x="1956040" y="1791111"/>
                  <a:pt x="1930400" y="1788886"/>
                  <a:pt x="1905000" y="1785257"/>
                </a:cubicBezTo>
                <a:cubicBezTo>
                  <a:pt x="1894114" y="1781629"/>
                  <a:pt x="1883376" y="1777524"/>
                  <a:pt x="1872343" y="1774372"/>
                </a:cubicBezTo>
                <a:cubicBezTo>
                  <a:pt x="1820503" y="1759561"/>
                  <a:pt x="1785243" y="1758038"/>
                  <a:pt x="1730828" y="1730829"/>
                </a:cubicBezTo>
                <a:cubicBezTo>
                  <a:pt x="1669809" y="1700318"/>
                  <a:pt x="1702353" y="1715084"/>
                  <a:pt x="1632857" y="1687286"/>
                </a:cubicBezTo>
                <a:cubicBezTo>
                  <a:pt x="1625600" y="1680029"/>
                  <a:pt x="1619887" y="1670794"/>
                  <a:pt x="1611086" y="1665514"/>
                </a:cubicBezTo>
                <a:cubicBezTo>
                  <a:pt x="1596473" y="1656746"/>
                  <a:pt x="1547528" y="1648484"/>
                  <a:pt x="1534886" y="1643743"/>
                </a:cubicBezTo>
                <a:cubicBezTo>
                  <a:pt x="1519692" y="1638045"/>
                  <a:pt x="1506258" y="1628364"/>
                  <a:pt x="1491343" y="1621972"/>
                </a:cubicBezTo>
                <a:cubicBezTo>
                  <a:pt x="1480796" y="1617452"/>
                  <a:pt x="1469233" y="1615606"/>
                  <a:pt x="1458686" y="1611086"/>
                </a:cubicBezTo>
                <a:cubicBezTo>
                  <a:pt x="1443771" y="1604693"/>
                  <a:pt x="1430394" y="1594860"/>
                  <a:pt x="1415143" y="1589314"/>
                </a:cubicBezTo>
                <a:cubicBezTo>
                  <a:pt x="1344884" y="1563765"/>
                  <a:pt x="1327425" y="1566103"/>
                  <a:pt x="1251857" y="1556657"/>
                </a:cubicBezTo>
                <a:cubicBezTo>
                  <a:pt x="1169780" y="1529300"/>
                  <a:pt x="1270944" y="1566202"/>
                  <a:pt x="1186543" y="1524000"/>
                </a:cubicBezTo>
                <a:cubicBezTo>
                  <a:pt x="1169139" y="1515298"/>
                  <a:pt x="1126625" y="1506881"/>
                  <a:pt x="1110343" y="1502229"/>
                </a:cubicBezTo>
                <a:cubicBezTo>
                  <a:pt x="1099310" y="1499077"/>
                  <a:pt x="1088719" y="1494495"/>
                  <a:pt x="1077686" y="1491343"/>
                </a:cubicBezTo>
                <a:cubicBezTo>
                  <a:pt x="981979" y="1463997"/>
                  <a:pt x="1079806" y="1495677"/>
                  <a:pt x="1001486" y="1469572"/>
                </a:cubicBezTo>
                <a:cubicBezTo>
                  <a:pt x="905414" y="1405524"/>
                  <a:pt x="1058979" y="1503763"/>
                  <a:pt x="903514" y="1426029"/>
                </a:cubicBezTo>
                <a:cubicBezTo>
                  <a:pt x="889000" y="1418772"/>
                  <a:pt x="874060" y="1412308"/>
                  <a:pt x="859971" y="1404257"/>
                </a:cubicBezTo>
                <a:cubicBezTo>
                  <a:pt x="848612" y="1397766"/>
                  <a:pt x="839339" y="1387640"/>
                  <a:pt x="827314" y="1382486"/>
                </a:cubicBezTo>
                <a:cubicBezTo>
                  <a:pt x="707624" y="1331191"/>
                  <a:pt x="862669" y="1417851"/>
                  <a:pt x="740228" y="1349829"/>
                </a:cubicBezTo>
                <a:cubicBezTo>
                  <a:pt x="721733" y="1339554"/>
                  <a:pt x="704724" y="1326634"/>
                  <a:pt x="685800" y="1317172"/>
                </a:cubicBezTo>
                <a:cubicBezTo>
                  <a:pt x="668322" y="1308433"/>
                  <a:pt x="648526" y="1304757"/>
                  <a:pt x="631371" y="1295400"/>
                </a:cubicBezTo>
                <a:cubicBezTo>
                  <a:pt x="608400" y="1282870"/>
                  <a:pt x="587828" y="1266371"/>
                  <a:pt x="566057" y="1251857"/>
                </a:cubicBezTo>
                <a:cubicBezTo>
                  <a:pt x="555171" y="1244600"/>
                  <a:pt x="546092" y="1233259"/>
                  <a:pt x="533400" y="1230086"/>
                </a:cubicBezTo>
                <a:lnTo>
                  <a:pt x="489857" y="1219200"/>
                </a:lnTo>
                <a:cubicBezTo>
                  <a:pt x="407460" y="1164269"/>
                  <a:pt x="443048" y="1194161"/>
                  <a:pt x="381000" y="1132114"/>
                </a:cubicBezTo>
                <a:cubicBezTo>
                  <a:pt x="373743" y="1124857"/>
                  <a:pt x="365386" y="1118554"/>
                  <a:pt x="359228" y="1110343"/>
                </a:cubicBezTo>
                <a:cubicBezTo>
                  <a:pt x="318721" y="1056334"/>
                  <a:pt x="341667" y="1076864"/>
                  <a:pt x="293914" y="1045029"/>
                </a:cubicBezTo>
                <a:cubicBezTo>
                  <a:pt x="270130" y="1009353"/>
                  <a:pt x="285226" y="1012372"/>
                  <a:pt x="261257" y="1012372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5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2953" y="260648"/>
            <a:ext cx="8561959" cy="114185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! NĚKTERÉ DVOJICE SLOV !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těžovat                           ztěžovat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Někdo si stěžuje.             Ztěžuje nám práci.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užovat                            zužovat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Sužovaly nás mouchy.   Cesty se zužovaly.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volit                                zvolit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Rodiče svolili s mým      Poslanci zvolili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djezdem.                        prezidenta.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jednat                             zjednat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Sjednali jsme setkání.    Zjednali pořádek.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hlédnout                        zhlédnout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Shlédl dolů z mostu.       Zhlédl film.       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005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52736"/>
            <a:ext cx="877669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36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VYŘEŠTE TAJENKU.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DOPLŇTE SLOVA S PŘEDPONOU s-/z-.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169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795998" cy="114185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OPIŠTE SI ZADÁNÍ!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1. Domluvit…….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2. Ty šaty si musíš……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3. Sestavit……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4. Stávat se úzkým……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5. Stát se červeným….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6. Tabuli musíme……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7. Zjistit hmotnost…….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8. Pokazit……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9. Ušpinit se…..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32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87824" y="33265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63888" y="33265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39952" y="33265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33265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33265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8144" y="33265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11760" y="332656"/>
            <a:ext cx="576064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11760" y="980728"/>
            <a:ext cx="576064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835696" y="980728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87824" y="980728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63888" y="980728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39952" y="980728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16016" y="980728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835696" y="1628800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411760" y="1628800"/>
            <a:ext cx="576064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987824" y="1628800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63888" y="1628800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139952" y="1628800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6016" y="1628800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835696" y="227687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11760" y="2276872"/>
            <a:ext cx="576064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227687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63888" y="227687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139952" y="227687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716016" y="227687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292080" y="227687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868144" y="227687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444208" y="227687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411760" y="2924944"/>
            <a:ext cx="576064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987824" y="2924944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563888" y="2924944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139952" y="2924944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716016" y="2924944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292080" y="2924944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868144" y="2924944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444208" y="2924944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020272" y="2924944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411760" y="3573016"/>
            <a:ext cx="576064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835696" y="357301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987824" y="357301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563888" y="357301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139952" y="357301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259632" y="3573016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411760" y="4221088"/>
            <a:ext cx="576064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2411760" y="4869160"/>
            <a:ext cx="576064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2411760" y="5517232"/>
            <a:ext cx="576064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1835696" y="4221088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835696" y="4869160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1835696" y="551723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1259632" y="551723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2987824" y="4221088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2987824" y="4869160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2987824" y="551723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563888" y="4221088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563888" y="4869160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563888" y="551723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139952" y="4869160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4139952" y="4221088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716016" y="4221088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716016" y="4869160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4139952" y="551723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4716016" y="551723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5292080" y="551723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868144" y="5517232"/>
            <a:ext cx="576064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TextovéPole 71"/>
          <p:cNvSpPr txBox="1"/>
          <p:nvPr/>
        </p:nvSpPr>
        <p:spPr>
          <a:xfrm>
            <a:off x="1835696" y="404664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403648" y="1052736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331640" y="1700808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331640" y="2348880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907704" y="2996952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55576" y="3573016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</a:t>
            </a:r>
            <a:endParaRPr lang="cs-CZ" sz="28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331640" y="4293096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</a:t>
            </a:r>
            <a:endParaRPr lang="cs-CZ" sz="28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331640" y="4941168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8.</a:t>
            </a:r>
            <a:endParaRPr lang="cs-CZ" sz="28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55576" y="5589240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5" y="260648"/>
            <a:ext cx="8176084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MLUVIT</a:t>
            </a:r>
          </a:p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Z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USIT</a:t>
            </a:r>
          </a:p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S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L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OŽIT</a:t>
            </a:r>
          </a:p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Z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ŽOVAT SE</a:t>
            </a:r>
          </a:p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ČERVENAT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SM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ZAT</a:t>
            </a:r>
          </a:p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Z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ÁŽIT</a:t>
            </a:r>
          </a:p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Z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AZIT</a:t>
            </a:r>
          </a:p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UM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smtClean="0">
                <a:latin typeface="Arial" pitchFamily="34" charset="0"/>
                <a:cs typeface="Arial" pitchFamily="34" charset="0"/>
              </a:rPr>
              <a:t>ZAT SE                                 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1340768"/>
            <a:ext cx="4464496" cy="525658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855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690" y="424069"/>
            <a:ext cx="912942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DOPLŇTE SPRÁVNOU PŘEDPONU: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jíždět po skluzavce, svézt obilí, zmazané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alhoty, zprávy o počasí, cesta se zužovala,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rážka vlaků, zvýšení platu, rychle se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zchopit, zpáteční jízdenka, známý zpěvák,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rudký spád, svolat schůzi, shromáždění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idu, vzpažte obě ruce, smazal kresbu,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jednal dobrý obchod, zkoumal ho pohledem,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trávil zbytek času.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690" y="1556792"/>
            <a:ext cx="281838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23728" y="1556792"/>
            <a:ext cx="216024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11960" y="1556792"/>
            <a:ext cx="288032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44208" y="1556792"/>
            <a:ext cx="216024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2060848"/>
            <a:ext cx="216024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32240" y="2060848"/>
            <a:ext cx="432048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690" y="2564904"/>
            <a:ext cx="281838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699792" y="2564904"/>
            <a:ext cx="288032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1690" y="3068960"/>
            <a:ext cx="497862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94958" y="3068960"/>
            <a:ext cx="216024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940557" y="3068960"/>
            <a:ext cx="216024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547664" y="3573016"/>
            <a:ext cx="252028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99792" y="3573016"/>
            <a:ext cx="288032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18077" y="3573016"/>
            <a:ext cx="216024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043608" y="4005064"/>
            <a:ext cx="432048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499992" y="4005064"/>
            <a:ext cx="288032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1690" y="4509120"/>
            <a:ext cx="281838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462385" y="4509120"/>
            <a:ext cx="288032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1690" y="4941168"/>
            <a:ext cx="281838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496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8" grpId="0" animBg="1"/>
      <p:bldP spid="10" grpId="0" animBg="1"/>
      <p:bldP spid="11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42631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201</TotalTime>
  <Words>473</Words>
  <Application>Microsoft Office PowerPoint</Application>
  <PresentationFormat>Předvádění na obrazovce (4:3)</PresentationFormat>
  <Paragraphs>173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Prezentace aplikace PowerPoint</vt:lpstr>
      <vt:lpstr>PŘEDPONY s-,se-/,z-,ze-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PŘEDPONY s-,z- PŘEDLOŽKY s, z</dc:title>
  <dc:creator>OEM</dc:creator>
  <cp:lastModifiedBy>OEM</cp:lastModifiedBy>
  <cp:revision>36</cp:revision>
  <dcterms:created xsi:type="dcterms:W3CDTF">2011-04-25T05:38:15Z</dcterms:created>
  <dcterms:modified xsi:type="dcterms:W3CDTF">2011-11-18T11:16:18Z</dcterms:modified>
</cp:coreProperties>
</file>