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8" r:id="rId3"/>
    <p:sldId id="269" r:id="rId4"/>
    <p:sldId id="270" r:id="rId5"/>
    <p:sldId id="275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729" autoAdjust="0"/>
  </p:normalViewPr>
  <p:slideViewPr>
    <p:cSldViewPr>
      <p:cViewPr>
        <p:scale>
          <a:sx n="118" d="100"/>
          <a:sy n="118" d="100"/>
        </p:scale>
        <p:origin x="-79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80503B-D7CD-46E4-A7A4-19D80B469E7B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AF5697-E01C-404A-B599-5F98C8C664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06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F5697-E01C-404A-B599-5F98C8C6647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ircle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Cuculus_canorus_vogelartinfo_chris_romeiks_CHR0791_cropped.jpg" TargetMode="External"/><Relationship Id="rId3" Type="http://schemas.openxmlformats.org/officeDocument/2006/relationships/hyperlink" Target="http://cs.wikipedia.org/wiki/Soubor:Kuckuck_(Cuculus_canorus)_by_Tim_Peukert.jpg" TargetMode="External"/><Relationship Id="rId7" Type="http://schemas.openxmlformats.org/officeDocument/2006/relationships/hyperlink" Target="http://en.wikipedia.org/wiki/File:Reed_warbler_cuckoo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en.wikipedia.org/wiki/File:Cuckoo_Eggs_Mimicking_Reed_Warbler_Eggs.JPG" TargetMode="External"/><Relationship Id="rId5" Type="http://schemas.openxmlformats.org/officeDocument/2006/relationships/hyperlink" Target="http://en.wikipedia.org/wiki/File:Cuculus_canorus_chick1.JPG" TargetMode="External"/><Relationship Id="rId10" Type="http://schemas.openxmlformats.org/officeDocument/2006/relationships/image" Target="../media/image9.jpg"/><Relationship Id="rId4" Type="http://schemas.openxmlformats.org/officeDocument/2006/relationships/hyperlink" Target="http://en.wikipedia.org/wiki/File:Cuculus_canorus_vogelartinfo.jpg" TargetMode="External"/><Relationship Id="rId9" Type="http://schemas.openxmlformats.org/officeDocument/2006/relationships/hyperlink" Target="http://simple.wikipedia.org/wiki/File:Cuculus_canor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3960440"/>
          </a:xfrm>
          <a:solidFill>
            <a:schemeClr val="accent6">
              <a:lumMod val="60000"/>
              <a:lumOff val="4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</a:t>
            </a:r>
            <a:r>
              <a:rPr lang="cs-CZ" sz="1200" b="1" dirty="0" smtClean="0"/>
              <a:t>V/2 Inovace a zkvalitnění výuky v oblasti přírodních věd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VY_52_INOVACE_PR.4R.1C.10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duben až  květen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Člověk a jeho svět        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                                                                                                   ptáci, kukačka obecná, kukání, stěhovavý pták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Žáci se seznámí se zástupcem ptáků- kukačkou obecnou,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se způsobem jejího života,  jejím rozmnožováním,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>                                                                                                                         s tím, čím se živí.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Žáci znají  pojem pták, mají znalosti o </a:t>
            </a:r>
            <a:r>
              <a:rPr lang="cs-CZ" sz="1200" dirty="0"/>
              <a:t> </a:t>
            </a:r>
            <a:r>
              <a:rPr lang="cs-CZ" sz="1200" dirty="0" smtClean="0"/>
              <a:t>kukačce obecné, ví, čím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se živí, jaký je způsob jejího života.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620688"/>
            <a:ext cx="7200800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circl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Kukačka obecná</a:t>
            </a:r>
            <a:endParaRPr lang="cs-CZ" sz="66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772816"/>
            <a:ext cx="5484682" cy="3798143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32656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7030A0"/>
                </a:solidFill>
              </a:rPr>
              <a:t>Kukačka obecná</a:t>
            </a:r>
            <a:r>
              <a:rPr lang="cs-CZ" sz="4400" b="1" dirty="0" smtClean="0">
                <a:solidFill>
                  <a:srgbClr val="7030A0"/>
                </a:solidFill>
              </a:rPr>
              <a:t>  </a:t>
            </a:r>
            <a:r>
              <a:rPr lang="cs-CZ" sz="3600" b="1" dirty="0" smtClean="0"/>
              <a:t>patří mezi ptáky.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5013176"/>
            <a:ext cx="84249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Má mírně zakřivený zobák.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Pruhovanou hruď.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Samec je na zádech šedý.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Samice je na zádech hnědá.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340768"/>
            <a:ext cx="5325875" cy="3528392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88640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C00000"/>
                </a:solidFill>
              </a:rPr>
              <a:t>Sameček se ozývá hlasitým kukáním.</a:t>
            </a:r>
          </a:p>
          <a:p>
            <a:pPr algn="ctr"/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844824"/>
            <a:ext cx="37444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Kukačky patří mezi stěhovavé ptáky.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Už v červenci odlétají na jih.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Patří mezi velmi užitečné ptáky, živí se hlavně škodlivými housenkami 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a dalším hmyzem.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rgbClr val="0070C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060848"/>
            <a:ext cx="3866144" cy="252028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548680"/>
            <a:ext cx="45365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Kukačka nestaví hnízdo.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Nedokáže se starat o své </a:t>
            </a:r>
          </a:p>
          <a:p>
            <a:r>
              <a:rPr lang="cs-CZ" sz="2800" b="1" dirty="0" smtClean="0"/>
              <a:t>  potomky.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Klade vajíčka do hnízd jiných </a:t>
            </a:r>
          </a:p>
          <a:p>
            <a:r>
              <a:rPr lang="cs-CZ" sz="2800" b="1" dirty="0" smtClean="0"/>
              <a:t>  ptáků.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Nic netušící ptáci kukaččí </a:t>
            </a:r>
          </a:p>
          <a:p>
            <a:r>
              <a:rPr lang="cs-CZ" sz="2800" b="1" dirty="0" smtClean="0"/>
              <a:t>  mládě vychovávají a krmí  </a:t>
            </a:r>
          </a:p>
          <a:p>
            <a:r>
              <a:rPr lang="cs-CZ" sz="2800" b="1" dirty="0" smtClean="0"/>
              <a:t>  jako vlastní.</a:t>
            </a:r>
            <a:endParaRPr lang="cs-CZ" sz="28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005064"/>
            <a:ext cx="2745039" cy="270892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32656"/>
            <a:ext cx="2556285" cy="36004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78067" y="4150552"/>
            <a:ext cx="3072341" cy="2304256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5661248"/>
            <a:ext cx="8820471" cy="792088"/>
          </a:xfrm>
        </p:spPr>
        <p:txBody>
          <a:bodyPr/>
          <a:lstStyle/>
          <a:p>
            <a:pPr algn="ctr"/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332657"/>
            <a:ext cx="8352928" cy="3024335"/>
          </a:xfrm>
        </p:spPr>
        <p:txBody>
          <a:bodyPr anchor="t">
            <a:normAutofit fontScale="92500" lnSpcReduction="20000"/>
          </a:bodyPr>
          <a:lstStyle/>
          <a:p>
            <a:r>
              <a:rPr lang="cs-CZ" sz="1400" dirty="0" smtClean="0"/>
              <a:t> 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Zdroje, obrázky, citace: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Autorem materiálu  je Mgr. Daniela Ševčíková, pokud není níže uvedeno jinak.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Internetové zdroje:</a:t>
            </a:r>
          </a:p>
          <a:p>
            <a:r>
              <a:rPr lang="cs-CZ" sz="1600" dirty="0">
                <a:hlinkClick r:id="rId3"/>
              </a:rPr>
              <a:t>http://cs.wikipedia.org/wiki/Soubor:Kuckuck_(Cuculus_canorus)_by_Tim_Peukert.jpg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r>
              <a:rPr lang="cs-CZ" sz="1600" dirty="0">
                <a:hlinkClick r:id="rId4"/>
              </a:rPr>
              <a:t>http://en.wikipedia.org/wiki/File:Cuculus_canorus_vogelartinfo.jpg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r>
              <a:rPr lang="cs-CZ" sz="1600" dirty="0">
                <a:hlinkClick r:id="rId5"/>
              </a:rPr>
              <a:t>http://en.wikipedia.org/wiki/File:Cuculus_canorus_chick1.JPG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r>
              <a:rPr lang="cs-CZ" sz="1600" dirty="0">
                <a:hlinkClick r:id="rId6"/>
              </a:rPr>
              <a:t>http://en.wikipedia.org/wiki/File:Cuckoo_Eggs_Mimicking_Reed_Warbler_Eggs.JPG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r>
              <a:rPr lang="cs-CZ" sz="1600" dirty="0">
                <a:hlinkClick r:id="rId7"/>
              </a:rPr>
              <a:t>http://en.wikipedia.org/wiki/File:Reed_warbler_cuckoo.jpg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r>
              <a:rPr lang="cs-CZ" sz="1600" dirty="0">
                <a:hlinkClick r:id="rId8"/>
              </a:rPr>
              <a:t>http://en.wikipedia.org/wiki/File:Cuculus_canorus_vogelartinfo_chris_romeiks_CHR0791_cropped.jpg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600" dirty="0">
                <a:hlinkClick r:id="rId9"/>
              </a:rPr>
              <a:t>simple.wikipedia.org/wiki/File:Cuculus_canorus.jpg</a:t>
            </a:r>
            <a:endParaRPr lang="cs-CZ" sz="16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486187"/>
            <a:ext cx="3458546" cy="2304256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234</TotalTime>
  <Words>101</Words>
  <Application>Microsoft Office PowerPoint</Application>
  <PresentationFormat>Předvádění na obrazovce (4:3)</PresentationFormat>
  <Paragraphs>37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VY_12_INOVACE_NS.1R.1C.01</vt:lpstr>
      <vt:lpstr>                                                                                 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V/2 Inovace a zkvalitnění výuky v oblasti přírodních věd Číslo DUM:                                                                                                VY_52_INOVACE_PR.4R.1C.10  Jméno autora:                                             Mgr. Daniela Ševčíková Datum (období) vytvoření DUM:                                                                duben až  květen 2013 Ročník:                                              4. Vzdělávací oblast:                                            Člověk a jeho svět           Vzdělávací obor:                                            Přírodověda Klíčová slova                                                                                                   ptáci, kukačka obecná, kukání, stěhovavý pták Anotace:                                                                                                         Žáci se seznámí se zástupcem ptáků- kukačkou obecnou,                                                                                                                           se způsobem jejího života,  jejím rozmnožováním,                                                                                                                           s tím, čím se živí.                                     Druh učebního materiálu:                                                                           Prezentace PowerPoint Očekávaný výstup:                                                                                        Žáci znají  pojem pták, mají znalosti o  kukačce obecné, ví, čím                                                                                                                           se živí, jaký je způsob jejího života.</vt:lpstr>
      <vt:lpstr>Kukačka obecná</vt:lpstr>
      <vt:lpstr>Prezentace aplikace PowerPoint</vt:lpstr>
      <vt:lpstr>Prezentace aplikace PowerPoint</vt:lpstr>
      <vt:lpstr>Prezentace aplikace PowerPoint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III/2 Inovace a zkvalitnění výuky prostřednictvím ICT Číslo DUM:                                                                                                VY_32_INOVACE_NS.1R.1C.01  Jméno autora:                                             Mgr. Daniela Ševčíková Datum (období) vytvoření DUM:                                                                duben až  květen  2013 Ročník:                                              1. Vzdělávací oblast:                                            Člověk a jeho svět           Vzdělávací obor:                                            Náš svět Klíčová slova                                                                                                  lidské tělo , hlava, krk, trup, horní a dolní končetiny Anotace:                                                                                                         Žáci se naučí rozeznávat jednotlivé části těla.                                     Druh učebního materiálu:                                                                           Prezentace PowerPoint Očekávaný výstup:                                                                                        Žáci znají jednotlivé části těla, znají jejich funkci.</dc:title>
  <dc:creator>Jirka</dc:creator>
  <cp:lastModifiedBy>Bernard Neuwirth</cp:lastModifiedBy>
  <cp:revision>47</cp:revision>
  <dcterms:created xsi:type="dcterms:W3CDTF">2013-09-21T00:09:44Z</dcterms:created>
  <dcterms:modified xsi:type="dcterms:W3CDTF">2013-11-19T10:50:20Z</dcterms:modified>
</cp:coreProperties>
</file>