
<file path=[Content_Types].xml><?xml version="1.0" encoding="utf-8"?>
<Types xmlns="http://schemas.openxmlformats.org/package/2006/content-types"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96" r:id="rId1"/>
  </p:sldMasterIdLst>
  <p:sldIdLst>
    <p:sldId id="282" r:id="rId2"/>
    <p:sldId id="256" r:id="rId3"/>
    <p:sldId id="268" r:id="rId4"/>
    <p:sldId id="269" r:id="rId5"/>
    <p:sldId id="270" r:id="rId6"/>
    <p:sldId id="271" r:id="rId7"/>
    <p:sldId id="272" r:id="rId8"/>
    <p:sldId id="273" r:id="rId9"/>
    <p:sldId id="274" r:id="rId10"/>
    <p:sldId id="275" r:id="rId11"/>
    <p:sldId id="276" r:id="rId12"/>
    <p:sldId id="277" r:id="rId13"/>
    <p:sldId id="278" r:id="rId14"/>
    <p:sldId id="279" r:id="rId15"/>
    <p:sldId id="280" r:id="rId16"/>
    <p:sldId id="281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87" d="100"/>
          <a:sy n="87" d="100"/>
        </p:scale>
        <p:origin x="-146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44BF8396-C34C-4E93-9D90-18A5637DF64E}" type="datetimeFigureOut">
              <a:rPr lang="cs-CZ" smtClean="0"/>
              <a:pPr/>
              <a:t>18.11.2011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3FFC7230-C8E4-4EF5-B2CE-75FD8DFB16DA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97" r:id="rId1"/>
    <p:sldLayoutId id="2147483698" r:id="rId2"/>
    <p:sldLayoutId id="2147483699" r:id="rId3"/>
    <p:sldLayoutId id="2147483700" r:id="rId4"/>
    <p:sldLayoutId id="2147483701" r:id="rId5"/>
    <p:sldLayoutId id="2147483702" r:id="rId6"/>
    <p:sldLayoutId id="2147483703" r:id="rId7"/>
    <p:sldLayoutId id="2147483704" r:id="rId8"/>
    <p:sldLayoutId id="2147483705" r:id="rId9"/>
    <p:sldLayoutId id="2147483706" r:id="rId10"/>
    <p:sldLayoutId id="2147483707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em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délník 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7" name="obrázek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07704" y="332656"/>
            <a:ext cx="5600700" cy="1047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8" name="obrázek 2" descr="C:\Documents and Settings\OEM\Dokumenty\Obrázky\2.ZŠ-panáčci\2zs_logo2-color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411760" y="1412776"/>
            <a:ext cx="4129841" cy="380164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graphicFrame>
        <p:nvGraphicFramePr>
          <p:cNvPr id="7" name="Tabulka 6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63622073"/>
              </p:ext>
            </p:extLst>
          </p:nvPr>
        </p:nvGraphicFramePr>
        <p:xfrm>
          <a:off x="683568" y="5229200"/>
          <a:ext cx="7848872" cy="1402080"/>
        </p:xfrm>
        <a:graphic>
          <a:graphicData uri="http://schemas.openxmlformats.org/drawingml/2006/table">
            <a:tbl>
              <a:tblPr/>
              <a:tblGrid>
                <a:gridCol w="2376264"/>
                <a:gridCol w="5472608"/>
              </a:tblGrid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>
                          <a:latin typeface="Calibri"/>
                          <a:ea typeface="Calibri"/>
                          <a:cs typeface="Times New Roman"/>
                        </a:rPr>
                        <a:t>Číslo projektu</a:t>
                      </a:r>
                      <a:endParaRPr lang="cs-CZ" sz="1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0" dirty="0">
                          <a:latin typeface="Times New Roman,Bold"/>
                          <a:ea typeface="Calibri"/>
                          <a:cs typeface="Times New Roman,Bold"/>
                        </a:rPr>
                        <a:t>CZ.1.07/1.4.00/21.1405</a:t>
                      </a:r>
                      <a:endParaRPr lang="cs-CZ" sz="1000" b="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sady materiálů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Český jazyk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pro 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6. 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ročník</a:t>
                      </a:r>
                      <a:endParaRPr lang="cs-CZ" sz="2000" b="1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Název materiálu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VY_32_INOVACE_19_Předpony – </a:t>
                      </a:r>
                      <a:r>
                        <a:rPr lang="cs-CZ" sz="2000" b="1" dirty="0" err="1" smtClean="0">
                          <a:latin typeface="Times New Roman"/>
                          <a:ea typeface="Calibri"/>
                          <a:cs typeface="Times New Roman"/>
                        </a:rPr>
                        <a:t>vz</a:t>
                      </a:r>
                      <a:r>
                        <a:rPr lang="cs-CZ" sz="2000" b="1" dirty="0" smtClean="0">
                          <a:latin typeface="Times New Roman"/>
                          <a:ea typeface="Calibri"/>
                          <a:cs typeface="Times New Roman"/>
                        </a:rPr>
                        <a:t>/</a:t>
                      </a:r>
                      <a:r>
                        <a:rPr lang="cs-CZ" sz="2000" b="1" smtClean="0">
                          <a:latin typeface="Times New Roman"/>
                          <a:ea typeface="Calibri"/>
                          <a:cs typeface="Times New Roman"/>
                        </a:rPr>
                        <a:t>vze</a:t>
                      </a:r>
                      <a:endParaRPr lang="cs-CZ" sz="2000" dirty="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3481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>
                          <a:latin typeface="Calibri"/>
                          <a:ea typeface="Calibri"/>
                          <a:cs typeface="Times New Roman"/>
                        </a:rPr>
                        <a:t>Autor</a:t>
                      </a:r>
                      <a:endParaRPr lang="cs-CZ" sz="1000"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2000" dirty="0" smtClean="0">
                          <a:latin typeface="Times New Roman"/>
                          <a:ea typeface="Calibri"/>
                          <a:cs typeface="Times New Roman"/>
                        </a:rPr>
                        <a:t>Fulínová</a:t>
                      </a:r>
                      <a:r>
                        <a:rPr lang="cs-CZ" sz="2000" baseline="0" dirty="0" smtClean="0">
                          <a:latin typeface="Times New Roman"/>
                          <a:ea typeface="Calibri"/>
                          <a:cs typeface="Times New Roman"/>
                        </a:rPr>
                        <a:t> Šárka</a:t>
                      </a:r>
                      <a:endParaRPr lang="cs-CZ" sz="2000" dirty="0"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1923" marR="61923" marT="0" marB="0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74364249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020272" y="5445224"/>
            <a:ext cx="2016224" cy="1296144"/>
          </a:xfrm>
        </p:spPr>
        <p:txBody>
          <a:bodyPr>
            <a:normAutofit/>
          </a:bodyPr>
          <a:lstStyle/>
          <a:p>
            <a:r>
              <a:rPr lang="cs-CZ" sz="1200" dirty="0" smtClean="0">
                <a:solidFill>
                  <a:schemeClr val="tx1"/>
                </a:solidFill>
              </a:rPr>
              <a:t>FULÍNOVÁ Šárka</a:t>
            </a:r>
          </a:p>
          <a:p>
            <a:r>
              <a:rPr lang="cs-CZ" sz="1200" dirty="0" smtClean="0">
                <a:solidFill>
                  <a:schemeClr val="tx1"/>
                </a:solidFill>
              </a:rPr>
              <a:t>2. základní škola Dobříš</a:t>
            </a:r>
            <a:endParaRPr lang="cs-CZ" sz="1200" dirty="0">
              <a:solidFill>
                <a:schemeClr val="tx1"/>
              </a:solidFill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solidFill>
            <a:srgbClr val="FFFF00"/>
          </a:solidFill>
        </p:spPr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PŘEDPONY </a:t>
            </a:r>
            <a:r>
              <a:rPr lang="cs-CZ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vz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-/</a:t>
            </a:r>
            <a:r>
              <a:rPr lang="cs-CZ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vze</a:t>
            </a:r>
            <a: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</a:br>
            <a:endParaRPr lang="cs-CZ" b="1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24146168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764704"/>
            <a:ext cx="7720383" cy="501675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Předponu </a:t>
            </a:r>
            <a:r>
              <a:rPr lang="cs-CZ" sz="3200" b="1" dirty="0" err="1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vz</a:t>
            </a:r>
            <a:r>
              <a:rPr lang="cs-CZ" sz="3200" b="1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-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píšeme u sloves, která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z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namenají směr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                                          vzhůru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(vždy s písmenem z).</a:t>
            </a:r>
          </a:p>
          <a:p>
            <a:endParaRPr lang="cs-CZ" sz="3200" b="1" dirty="0">
              <a:latin typeface="Arial" pitchFamily="34" charset="0"/>
              <a:cs typeface="Arial" pitchFamily="34" charset="0"/>
            </a:endParaRPr>
          </a:p>
          <a:p>
            <a:r>
              <a:rPr lang="cs-CZ" sz="3200" b="1" dirty="0" smtClean="0">
                <a:latin typeface="Arial" pitchFamily="34" charset="0"/>
                <a:cs typeface="Arial" pitchFamily="34" charset="0"/>
              </a:rPr>
              <a:t>Př.: vzlétnout, vzpřímit se, vzchopit se,</a:t>
            </a:r>
          </a:p>
          <a:p>
            <a:r>
              <a:rPr lang="cs-CZ" sz="3200" b="1" dirty="0">
                <a:latin typeface="Arial" pitchFamily="34" charset="0"/>
                <a:cs typeface="Arial" pitchFamily="34" charset="0"/>
              </a:rPr>
              <a:t> </a:t>
            </a:r>
            <a:r>
              <a:rPr lang="cs-CZ" sz="3200" b="1" dirty="0" smtClean="0">
                <a:latin typeface="Arial" pitchFamily="34" charset="0"/>
                <a:cs typeface="Arial" pitchFamily="34" charset="0"/>
              </a:rPr>
              <a:t>      vznést… </a:t>
            </a:r>
            <a:endParaRPr lang="cs-CZ" sz="32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Šipka nahoru 2"/>
          <p:cNvSpPr/>
          <p:nvPr/>
        </p:nvSpPr>
        <p:spPr>
          <a:xfrm>
            <a:off x="4644008" y="1844824"/>
            <a:ext cx="720080" cy="1296144"/>
          </a:xfrm>
          <a:prstGeom prst="upArrow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912148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83568" y="1268760"/>
            <a:ext cx="7828105" cy="2585323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5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DOPLŇTE NÁLEŽITOU </a:t>
            </a:r>
          </a:p>
          <a:p>
            <a:endParaRPr lang="cs-CZ" sz="54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  <a:p>
            <a:r>
              <a:rPr lang="cs-CZ" sz="5400" b="1" u="sng" dirty="0" smtClean="0">
                <a:solidFill>
                  <a:srgbClr val="FF0000"/>
                </a:solidFill>
                <a:latin typeface="Arial" pitchFamily="34" charset="0"/>
                <a:cs typeface="Arial" pitchFamily="34" charset="0"/>
              </a:rPr>
              <a:t>PŘEDPONU VZ-/ VZE-:</a:t>
            </a:r>
            <a:endParaRPr lang="cs-CZ" sz="5400" b="1" u="sng" dirty="0">
              <a:solidFill>
                <a:srgbClr val="FF0000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51654620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79712" y="788595"/>
            <a:ext cx="4935967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__LÍTNOUT</a:t>
            </a:r>
          </a:p>
          <a:p>
            <a:endParaRPr lang="cs-CZ" sz="6600" b="1" dirty="0">
              <a:latin typeface="Arial" pitchFamily="34" charset="0"/>
              <a:cs typeface="Arial" pitchFamily="34" charset="0"/>
            </a:endParaRPr>
          </a:p>
          <a:p>
            <a:endParaRPr lang="cs-CZ" sz="6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VZLÍTNOUT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59632" y="3501008"/>
            <a:ext cx="6408712" cy="187220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617308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267744" y="1196752"/>
            <a:ext cx="4087979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___STUP</a:t>
            </a:r>
          </a:p>
          <a:p>
            <a:endParaRPr lang="cs-CZ" sz="6600" b="1" dirty="0">
              <a:latin typeface="Arial" pitchFamily="34" charset="0"/>
              <a:cs typeface="Arial" pitchFamily="34" charset="0"/>
            </a:endParaRPr>
          </a:p>
          <a:p>
            <a:endParaRPr lang="cs-CZ" sz="6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VZESTUP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59632" y="3789040"/>
            <a:ext cx="6552728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6439793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1268760"/>
            <a:ext cx="3995004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__KLÍČIT</a:t>
            </a:r>
          </a:p>
          <a:p>
            <a:endParaRPr lang="cs-CZ" sz="6600" b="1" dirty="0">
              <a:latin typeface="Arial" pitchFamily="34" charset="0"/>
              <a:cs typeface="Arial" pitchFamily="34" charset="0"/>
            </a:endParaRPr>
          </a:p>
          <a:p>
            <a:endParaRPr lang="cs-CZ" sz="6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VZKLÍČIT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115616" y="3933056"/>
            <a:ext cx="6768752" cy="20162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84792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843808" y="1252059"/>
            <a:ext cx="3995004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___PJAL</a:t>
            </a:r>
          </a:p>
          <a:p>
            <a:endParaRPr lang="cs-CZ" sz="6600" b="1" dirty="0">
              <a:latin typeface="Arial" pitchFamily="34" charset="0"/>
              <a:cs typeface="Arial" pitchFamily="34" charset="0"/>
            </a:endParaRPr>
          </a:p>
          <a:p>
            <a:endParaRPr lang="cs-CZ" sz="6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VZEPJAL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47664" y="3933056"/>
            <a:ext cx="6480720" cy="1944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296996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1556792"/>
            <a:ext cx="4904869" cy="313932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___RŮSTAT</a:t>
            </a:r>
          </a:p>
          <a:p>
            <a:endParaRPr lang="cs-CZ" sz="6600" b="1" dirty="0"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VZRŮSTAT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475656" y="3356992"/>
            <a:ext cx="6408712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382847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1052736"/>
            <a:ext cx="5438989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___PÍNAT SE</a:t>
            </a:r>
          </a:p>
          <a:p>
            <a:endParaRPr lang="cs-CZ" sz="6600" b="1" dirty="0">
              <a:latin typeface="Arial" pitchFamily="34" charset="0"/>
              <a:cs typeface="Arial" pitchFamily="34" charset="0"/>
            </a:endParaRPr>
          </a:p>
          <a:p>
            <a:endParaRPr lang="cs-CZ" sz="6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VZPÍNAT SE</a:t>
            </a:r>
          </a:p>
        </p:txBody>
      </p:sp>
      <p:sp>
        <p:nvSpPr>
          <p:cNvPr id="3" name="Obdélník 2"/>
          <p:cNvSpPr/>
          <p:nvPr/>
        </p:nvSpPr>
        <p:spPr>
          <a:xfrm>
            <a:off x="1115616" y="3861048"/>
            <a:ext cx="6984776" cy="18002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732107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949761"/>
            <a:ext cx="5123518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___PŘÍT SE</a:t>
            </a:r>
          </a:p>
          <a:p>
            <a:endParaRPr lang="cs-CZ" sz="6600" b="1" dirty="0">
              <a:latin typeface="Arial" pitchFamily="34" charset="0"/>
              <a:cs typeface="Arial" pitchFamily="34" charset="0"/>
            </a:endParaRPr>
          </a:p>
          <a:p>
            <a:endParaRPr lang="cs-CZ" sz="6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VZEPŘÍT SE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47664" y="3645024"/>
            <a:ext cx="7056784" cy="1944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3517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483768" y="1052736"/>
            <a:ext cx="4326826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___KLÍČIT</a:t>
            </a:r>
          </a:p>
          <a:p>
            <a:endParaRPr lang="cs-CZ" sz="6600" b="1" dirty="0">
              <a:latin typeface="Arial" pitchFamily="34" charset="0"/>
              <a:cs typeface="Arial" pitchFamily="34" charset="0"/>
            </a:endParaRPr>
          </a:p>
          <a:p>
            <a:endParaRPr lang="cs-CZ" sz="6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VZKLÍČIT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259632" y="3645024"/>
            <a:ext cx="6624736" cy="201622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0035703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123728" y="1196752"/>
            <a:ext cx="5689378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___PLANOUT</a:t>
            </a:r>
          </a:p>
          <a:p>
            <a:endParaRPr lang="cs-CZ" sz="6600" b="1" dirty="0">
              <a:latin typeface="Arial" pitchFamily="34" charset="0"/>
              <a:cs typeface="Arial" pitchFamily="34" charset="0"/>
            </a:endParaRPr>
          </a:p>
          <a:p>
            <a:endParaRPr lang="cs-CZ" sz="6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VZPLANOUT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47664" y="3717032"/>
            <a:ext cx="6840760" cy="216024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8123461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051720" y="980728"/>
            <a:ext cx="5107167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__POMÍNAT</a:t>
            </a:r>
          </a:p>
          <a:p>
            <a:endParaRPr lang="cs-CZ" sz="6600" b="1" dirty="0">
              <a:latin typeface="Arial" pitchFamily="34" charset="0"/>
              <a:cs typeface="Arial" pitchFamily="34" charset="0"/>
            </a:endParaRPr>
          </a:p>
          <a:p>
            <a:endParaRPr lang="cs-CZ" sz="6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VZPOMÍNAT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043608" y="3717032"/>
            <a:ext cx="7200800" cy="194421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846058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915816" y="980728"/>
            <a:ext cx="4041491" cy="415498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___HŮRU</a:t>
            </a:r>
          </a:p>
          <a:p>
            <a:endParaRPr lang="cs-CZ" sz="6600" b="1" dirty="0">
              <a:latin typeface="Arial" pitchFamily="34" charset="0"/>
              <a:cs typeface="Arial" pitchFamily="34" charset="0"/>
            </a:endParaRPr>
          </a:p>
          <a:p>
            <a:endParaRPr lang="cs-CZ" sz="6600" b="1" dirty="0" smtClean="0">
              <a:latin typeface="Arial" pitchFamily="34" charset="0"/>
              <a:cs typeface="Arial" pitchFamily="34" charset="0"/>
            </a:endParaRPr>
          </a:p>
          <a:p>
            <a:r>
              <a:rPr lang="cs-CZ" sz="6600" b="1" dirty="0" smtClean="0">
                <a:latin typeface="Arial" pitchFamily="34" charset="0"/>
                <a:cs typeface="Arial" pitchFamily="34" charset="0"/>
              </a:rPr>
              <a:t>VZHŮRU</a:t>
            </a:r>
            <a:endParaRPr lang="cs-CZ" sz="6600" b="1" dirty="0">
              <a:latin typeface="Arial" pitchFamily="34" charset="0"/>
              <a:cs typeface="Arial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1547664" y="3501008"/>
            <a:ext cx="6336704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35386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fade">
                                      <p:cBhvr>
                                        <p:cTn id="6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908720"/>
            <a:ext cx="5759450" cy="19145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58167178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226</TotalTime>
  <Words>105</Words>
  <Application>Microsoft Office PowerPoint</Application>
  <PresentationFormat>Předvádění na obrazovce (4:3)</PresentationFormat>
  <Paragraphs>67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Jmění</vt:lpstr>
      <vt:lpstr>Prezentace aplikace PowerPoint</vt:lpstr>
      <vt:lpstr>PŘEDPONY vz-/vze 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PŘEDPONY s-,z- PŘEDLOŽKY s, z</dc:title>
  <dc:creator>OEM</dc:creator>
  <cp:lastModifiedBy>OEM</cp:lastModifiedBy>
  <cp:revision>39</cp:revision>
  <dcterms:created xsi:type="dcterms:W3CDTF">2011-04-25T05:38:15Z</dcterms:created>
  <dcterms:modified xsi:type="dcterms:W3CDTF">2011-11-18T11:16:29Z</dcterms:modified>
</cp:coreProperties>
</file>