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C9B1EB5-20DA-4536-B752-8E83D9FCE73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A89FA1B-D507-4634-BBFD-8E9E39CF37F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3551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VY_32_INOVACE_20_Předložky s/z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7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6165304"/>
            <a:ext cx="1656184" cy="363488"/>
          </a:xfrm>
        </p:spPr>
        <p:txBody>
          <a:bodyPr>
            <a:normAutofit fontScale="70000" lnSpcReduction="20000"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 ZŠ Dobříš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PŘEDLOŽKY S, SE/ Z,ZE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2639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89632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PŘEDLOŽKA S/SE se pojí: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r>
              <a:rPr lang="cs-CZ" sz="3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7. pádem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tebou, se synem, s radostí,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s pochopením, s penězi.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045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691727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2. se 4. pádem</a:t>
            </a:r>
          </a:p>
          <a:p>
            <a:endParaRPr lang="cs-CZ" sz="36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objevuje se pouze v knižních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výrazech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 být s to, kdo s koho.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972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43541"/>
            <a:ext cx="869981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PŘEDLOŽKA Z (ZE) se pojí:</a:t>
            </a:r>
          </a:p>
          <a:p>
            <a:endParaRPr lang="cs-CZ" sz="4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2. pádovou otázkou.</a:t>
            </a:r>
          </a:p>
          <a:p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Př.: vstát ze židle, přijel z dovolené,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pochází z Olomouce, z očí do očí…</a:t>
            </a:r>
          </a:p>
          <a:p>
            <a:endParaRPr lang="cs-CZ" sz="4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103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6405"/>
            <a:ext cx="868539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PŘÍKLADY: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Půjdu __  kamarády.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jsi mi přinesl __ svatby?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 mi tu __ tebou smutno.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Vracím se __ nepořízenou.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se vyrábí __ železa?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Jedl chleba __ máslem a __ sýrem.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Vlak vyjel __ stanice.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366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0005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Půjdu s kamarády.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jsi mi přinesl ze svatby?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 mi tu s tebou smutno.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Vracím se s nepořízenou.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se vyrábí ze železa?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Jedl chleba s máslem a se sýrem.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Vlak vyjel </a:t>
            </a:r>
            <a:r>
              <a:rPr lang="cs-CZ" sz="4000" b="1" smtClean="0">
                <a:latin typeface="Arial" pitchFamily="34" charset="0"/>
                <a:cs typeface="Arial" pitchFamily="34" charset="0"/>
              </a:rPr>
              <a:t>ze stanice.</a:t>
            </a:r>
            <a:endParaRPr lang="cs-CZ" sz="4000" b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770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52970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2651</TotalTime>
  <Words>201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PŘEDLOŽKY S, SE/ Z,ZE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S/SE, Z/ZE</dc:title>
  <dc:creator>OEM</dc:creator>
  <cp:lastModifiedBy>OEM</cp:lastModifiedBy>
  <cp:revision>12</cp:revision>
  <dcterms:created xsi:type="dcterms:W3CDTF">2011-06-29T16:58:03Z</dcterms:created>
  <dcterms:modified xsi:type="dcterms:W3CDTF">2011-11-18T11:16:46Z</dcterms:modified>
</cp:coreProperties>
</file>