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3" r:id="rId2"/>
    <p:sldId id="256" r:id="rId3"/>
    <p:sldId id="281" r:id="rId4"/>
    <p:sldId id="258" r:id="rId5"/>
    <p:sldId id="259" r:id="rId6"/>
    <p:sldId id="260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50869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VY_32_INOVACE_01_Slovní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druhy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56176" y="5805264"/>
            <a:ext cx="2764160" cy="79553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 smtClean="0">
                <a:latin typeface="Arial" pitchFamily="34" charset="0"/>
                <a:cs typeface="Arial" pitchFamily="34" charset="0"/>
              </a:rPr>
              <a:t>SLOVNÍ DRUHY</a:t>
            </a:r>
            <a:br>
              <a:rPr lang="cs-CZ" b="1" i="1" u="sng" dirty="0" smtClean="0">
                <a:latin typeface="Arial" pitchFamily="34" charset="0"/>
                <a:cs typeface="Arial" pitchFamily="34" charset="0"/>
              </a:rPr>
            </a:br>
            <a:r>
              <a:rPr lang="cs-CZ" sz="3100" b="1" i="1" u="sng" dirty="0" smtClean="0">
                <a:latin typeface="Arial" pitchFamily="34" charset="0"/>
                <a:cs typeface="Arial" pitchFamily="34" charset="0"/>
              </a:rPr>
              <a:t>TVAROSLOVÍ</a:t>
            </a:r>
            <a:r>
              <a:rPr lang="cs-CZ" b="1" i="1" u="sng" dirty="0" smtClean="0"/>
              <a:t/>
            </a:r>
            <a:br>
              <a:rPr lang="cs-CZ" b="1" i="1" u="sng" dirty="0" smtClean="0"/>
            </a:b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5013176"/>
            <a:ext cx="6624736" cy="57606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339752" y="5589240"/>
            <a:ext cx="288032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76256" y="5589240"/>
            <a:ext cx="288032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4725144"/>
            <a:ext cx="1728192" cy="2880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712" y="4437112"/>
            <a:ext cx="1656184" cy="2880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3768" y="4077072"/>
            <a:ext cx="1512168" cy="36004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44208" y="4653136"/>
            <a:ext cx="1944216" cy="36004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24128" y="4365104"/>
            <a:ext cx="208823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12160" y="4077072"/>
            <a:ext cx="1728192" cy="28803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9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3645024"/>
            <a:ext cx="1800200" cy="43204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3501008"/>
            <a:ext cx="360040" cy="1512168"/>
          </a:xfrm>
          <a:prstGeom prst="rect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3861048"/>
            <a:ext cx="432048" cy="115212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64088" y="3573016"/>
            <a:ext cx="288032" cy="144016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1196752"/>
            <a:ext cx="39292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SLOVNÍ   DRUHY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Slovní  druhy – dělení:</a:t>
            </a:r>
            <a:endParaRPr lang="cs-CZ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16832"/>
            <a:ext cx="374904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OHEBNÉ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podstatná jména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přídavná jména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zájmena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číslovky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slovesa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20072" y="1916832"/>
            <a:ext cx="374904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NEOHEBNÉ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příslovce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předložky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spojky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částice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citoslovce</a:t>
            </a:r>
          </a:p>
          <a:p>
            <a:pPr>
              <a:buFontTx/>
              <a:buChar char="-"/>
            </a:pPr>
            <a:endParaRPr lang="cs-CZ" sz="3200" b="1" dirty="0" smtClean="0"/>
          </a:p>
          <a:p>
            <a:pPr>
              <a:buNone/>
            </a:pP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8821646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 daných slov ve větě určete </a:t>
            </a:r>
          </a:p>
          <a:p>
            <a:r>
              <a:rPr lang="cs-CZ" sz="4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jejich druh:</a:t>
            </a:r>
          </a:p>
          <a:p>
            <a:endParaRPr lang="cs-CZ" sz="32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To už měla naše Evička hlad, že sotva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stála na nohou. </a:t>
            </a:r>
          </a:p>
          <a:p>
            <a:endParaRPr lang="cs-CZ" sz="32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529625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ŘEŠENÍ</a:t>
            </a:r>
          </a:p>
          <a:p>
            <a:endParaRPr lang="cs-CZ" sz="3200" b="1" i="1" u="sng" dirty="0">
              <a:solidFill>
                <a:srgbClr val="FF0000"/>
              </a:solidFill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9     6       5      3             1       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8</a:t>
            </a:r>
            <a:r>
              <a:rPr lang="cs-CZ" sz="2800" b="1" dirty="0" smtClean="0">
                <a:solidFill>
                  <a:srgbClr val="FF0000"/>
                </a:solidFill>
              </a:rPr>
              <a:t> 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To už měla naše Evička hlad, že sotva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5        7      1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tála na nohou.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6549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644</TotalTime>
  <Words>117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SLOVNÍ DRUHY TVAROSLOVÍ </vt:lpstr>
      <vt:lpstr>Prezentace aplikace PowerPoint</vt:lpstr>
      <vt:lpstr>Slovní  druhy – dělení: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Š. Fulínová</dc:title>
  <dc:creator>OEM</dc:creator>
  <cp:lastModifiedBy>OEM</cp:lastModifiedBy>
  <cp:revision>29</cp:revision>
  <dcterms:created xsi:type="dcterms:W3CDTF">2010-07-02T10:51:56Z</dcterms:created>
  <dcterms:modified xsi:type="dcterms:W3CDTF">2011-11-18T11:24:11Z</dcterms:modified>
</cp:coreProperties>
</file>