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91" r:id="rId2"/>
    <p:sldId id="256" r:id="rId3"/>
    <p:sldId id="273" r:id="rId4"/>
    <p:sldId id="274" r:id="rId5"/>
    <p:sldId id="287" r:id="rId6"/>
    <p:sldId id="288" r:id="rId7"/>
    <p:sldId id="289" r:id="rId8"/>
    <p:sldId id="29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0914C50-14A6-4868-A2AF-3F0F7DE8274A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0A061CA-C8C4-47AF-9114-FF2FCCC7D9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1007526"/>
              </p:ext>
            </p:extLst>
          </p:nvPr>
        </p:nvGraphicFramePr>
        <p:xfrm>
          <a:off x="647564" y="5127625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VY_32_INOVACE_02_Podstatná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jména – mluvnické významy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660232" y="5661248"/>
            <a:ext cx="2116088" cy="939552"/>
          </a:xfrm>
        </p:spPr>
        <p:txBody>
          <a:bodyPr>
            <a:normAutofit/>
          </a:bodyPr>
          <a:lstStyle/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dirty="0" smtClean="0">
                <a:latin typeface="Arial" pitchFamily="34" charset="0"/>
                <a:cs typeface="Arial" pitchFamily="34" charset="0"/>
              </a:rPr>
              <a:t>2.ZŠ Dobříš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u="sng" dirty="0" smtClean="0"/>
              <a:t>PODSTATNÁ JMÉNA</a:t>
            </a:r>
            <a:br>
              <a:rPr lang="cs-CZ" b="1" i="1" u="sng" dirty="0" smtClean="0"/>
            </a:br>
            <a:r>
              <a:rPr lang="cs-CZ" sz="1400" b="1" i="1" u="sng" dirty="0" smtClean="0"/>
              <a:t>MLUVNICKÉ VÝZNAMY</a:t>
            </a:r>
            <a:endParaRPr lang="cs-CZ" b="1" i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8007320" cy="95102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PODSTATNÁ   JMÉNA</a:t>
            </a:r>
          </a:p>
          <a:p>
            <a:endParaRPr lang="cs-CZ" sz="36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JSOU  NÁZVY  OSOB,  ZVÍŘAT,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VĚCÍ, VLASTNOSTÍ, DĚJŮ  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  VZTAHŮ.</a:t>
            </a: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Př.: teta, myš, stůl, hrdost, běhání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 a láska</a:t>
            </a:r>
          </a:p>
          <a:p>
            <a:endParaRPr lang="cs-CZ" sz="36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                       </a:t>
            </a:r>
          </a:p>
          <a:p>
            <a:endParaRPr lang="cs-CZ" sz="36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1365" y="476672"/>
            <a:ext cx="9058890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U podstatných  jmen  určujeme:</a:t>
            </a:r>
          </a:p>
          <a:p>
            <a:endParaRPr lang="cs-CZ" sz="32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pád: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1. – 7.pádová otázka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číslo: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jednotné a množné 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rod (životnost):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mužský (životný a neživotný)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ženský, střední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vzor: </a:t>
            </a:r>
            <a:r>
              <a:rPr lang="cs-CZ" sz="3200" b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r.mužský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–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pán, muž, hrad, stroj,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předseda, soudce</a:t>
            </a:r>
          </a:p>
          <a:p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</a:t>
            </a:r>
            <a:r>
              <a:rPr lang="cs-CZ" sz="3200" b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r.ženský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– </a:t>
            </a:r>
            <a:r>
              <a:rPr lang="cs-CZ" sz="32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žena, růže, píseň, kost</a:t>
            </a:r>
          </a:p>
          <a:p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</a:t>
            </a:r>
            <a:r>
              <a:rPr lang="cs-CZ" sz="3200" b="1" dirty="0" err="1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r.střední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– město, moře, kuře, stavení </a:t>
            </a:r>
          </a:p>
          <a:p>
            <a:endParaRPr lang="cs-CZ" sz="32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838830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URČETE MLUVNICKÉ VÝZNAMY U DANÝCH </a:t>
            </a:r>
          </a:p>
          <a:p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PODSTATNÝCH JMEN </a:t>
            </a:r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kroku a právo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(urči všechny</a:t>
            </a:r>
          </a:p>
          <a:p>
            <a:r>
              <a:rPr lang="cs-CZ" sz="2800" b="1" u="sng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lovní druhy):</a:t>
            </a:r>
          </a:p>
          <a:p>
            <a:endParaRPr lang="cs-CZ" sz="2800" b="1" u="sng" dirty="0">
              <a:latin typeface="Arial" pitchFamily="34" charset="0"/>
              <a:cs typeface="Arial" pitchFamily="34" charset="0"/>
            </a:endParaRPr>
          </a:p>
          <a:p>
            <a:endParaRPr lang="cs-CZ" sz="28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Když přišlo jaro, cesty všude vyschly, první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f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ialky voněly na každém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kroku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a příroda se hlásila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své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právo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49625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46039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8       5        1       1         6          5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Když přišlo jaro, cesty všude vyschly,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4       1          5        7      3           1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první fialky voněly na každém kroku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8      1       3      5       7   3     1  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 příroda se hlásila o své právo.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6412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978" y="476672"/>
            <a:ext cx="8398453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MLUVNICKÉ VÝZNAMY:</a:t>
            </a: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kroku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: 6.pádová otázka, číslo jednotné,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rod mužský neživot., vzor hrad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rávo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: 4. pádová otázka, jednotného čísla,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rod střední, vzor město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17589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90551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71880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659</TotalTime>
  <Words>241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PODSTATNÁ JMÉNA MLUVNICKÉ VÝZNAMY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 Š. Fulínová</dc:title>
  <dc:creator>OEM</dc:creator>
  <cp:lastModifiedBy>OEM</cp:lastModifiedBy>
  <cp:revision>29</cp:revision>
  <dcterms:created xsi:type="dcterms:W3CDTF">2010-07-02T10:51:56Z</dcterms:created>
  <dcterms:modified xsi:type="dcterms:W3CDTF">2011-11-18T11:23:58Z</dcterms:modified>
</cp:coreProperties>
</file>