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0" r:id="rId6"/>
    <p:sldId id="270" r:id="rId7"/>
    <p:sldId id="264" r:id="rId8"/>
    <p:sldId id="265" r:id="rId9"/>
    <p:sldId id="263" r:id="rId10"/>
    <p:sldId id="271" r:id="rId11"/>
    <p:sldId id="269" r:id="rId12"/>
    <p:sldId id="266" r:id="rId13"/>
    <p:sldId id="268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MIN, MAX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285293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VY_32_inovace_08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MIN, MAX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2012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Použití, zápis funkcí MAX, MIN, SVYHLEDEJ, procvičení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Funkce MAX a MIN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3558" y="1268760"/>
            <a:ext cx="795688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například potřebujeme určit největší či nejmenší číslo z dlouhé řady čísel, můžeme použít funkci MAX či MIN.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Funkce MAX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– vrátí maximální hodnotu v dané oblasti</a:t>
            </a: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Funkce MIN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– vrátí minimální hodnotu v dané oblasti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itchFamily="2" charset="2"/>
              <a:buChar char="Ø"/>
            </a:pP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Zápis vzorce MAX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1772816"/>
            <a:ext cx="734481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=MAX(B3:B7)</a:t>
            </a:r>
          </a:p>
          <a:p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 znamená, že projde všechny buňky v oblasti B3 až B7 a zapíše nejvyšší nalezenou hodnotu.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00388" y="1771700"/>
            <a:ext cx="2376264" cy="576064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Zápis vzorce MIN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1772816"/>
            <a:ext cx="734481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=MIN(C2:C8)</a:t>
            </a:r>
          </a:p>
          <a:p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 znamená, že projde všechny buňky v oblasti C2 až C8 a zapíše nejnižší nalezenou hodnotu.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00388" y="1771700"/>
            <a:ext cx="2376264" cy="576064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39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č.1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077720"/>
            <a:ext cx="72095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Přepište si tabulku podle vzoru.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 buněk E8 a E9 společně zadáme funkce MAX, MIN pro určení nejvyšší a nejnižší hodnoty výšky.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400" y="2832046"/>
            <a:ext cx="6588732" cy="36567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24408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Postup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980728"/>
            <a:ext cx="9217024" cy="120032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 buňky E8 vložíme funkci MAX.          Zápis: 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=MAX(A2:A6)</a:t>
            </a:r>
            <a:endParaRPr lang="cs-CZ" sz="2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 buňky E9 vložíme funkci MIN.           Zápis: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=MIN(A2:A6)</a:t>
            </a:r>
            <a:endParaRPr lang="cs-CZ" sz="2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11" y="2636912"/>
            <a:ext cx="7683961" cy="38164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224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97710" y="1196752"/>
            <a:ext cx="7740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Po správném zadání vzorců získáme výsledek: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17" y="1988840"/>
            <a:ext cx="7866166" cy="424847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388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č.2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893619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budu chtít najít jméno žáka s nejvyšší a nejnižší výškou, napomůže mi funkce SVYHLEDAT.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Připravíme si další dva řádky podle vzoru: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08548"/>
            <a:ext cx="6048672" cy="375853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2051720" y="5733256"/>
            <a:ext cx="3600400" cy="93382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752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Funkce SVYHLEDAT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16924" y="1412776"/>
            <a:ext cx="1030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Zápis: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269" y="1935996"/>
            <a:ext cx="7072840" cy="11697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9324" y="3991226"/>
            <a:ext cx="79351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PRAVDA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přibližná shoda, hodnoty v prvním sloupci tabulky musí být seřazeny vzestupně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NEPRAVDA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najde jen přesnou shodu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924" y="3412530"/>
            <a:ext cx="790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Typ:</a:t>
            </a:r>
          </a:p>
        </p:txBody>
      </p:sp>
    </p:spTree>
    <p:extLst>
      <p:ext uri="{BB962C8B-B14F-4D97-AF65-F5344CB8AC3E}">
        <p14:creationId xmlns:p14="http://schemas.microsoft.com/office/powerpoint/2010/main" val="3224120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Postup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908720"/>
            <a:ext cx="6757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buňky C11 vložíme funkci SVYHLEDAT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Zápis:  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=SVYHLEDAT(E8;A2:B6;2;NEPRAVDA)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2420888"/>
            <a:ext cx="6948772" cy="41662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482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Postup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10060" y="1014964"/>
            <a:ext cx="6863225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buňky C12 vložíme opět funkci SVYHLEDAT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Zápis:  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=SVYHLEDAT(E9;A2:B6;2;NEPRAVDA)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308" y="2348880"/>
            <a:ext cx="6552728" cy="42816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52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050760"/>
            <a:ext cx="7074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 správném zadání vzorců se nám budou zobrazovat správná jména: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21" y="2571001"/>
            <a:ext cx="6714379" cy="409665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1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č.3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 flipH="1">
            <a:off x="647564" y="1080603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 tabulce přepište některé údaje uvádějící výšku.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Zkontrolujte, zda se správně aktualizovali hodnoty pod tabulkou.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0793" y="3293368"/>
            <a:ext cx="1279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Příklad: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396" y="3092796"/>
            <a:ext cx="5647940" cy="345891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ál 4"/>
          <p:cNvSpPr/>
          <p:nvPr/>
        </p:nvSpPr>
        <p:spPr>
          <a:xfrm>
            <a:off x="2627784" y="4077072"/>
            <a:ext cx="648072" cy="216024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627784" y="4694308"/>
            <a:ext cx="648072" cy="216024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904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333</Words>
  <Application>Microsoft Office PowerPoint</Application>
  <PresentationFormat>Předvádění na obrazovce (4:3)</PresentationFormat>
  <Paragraphs>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MS Excel – MIN, MAX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MS Excel - MIN, MAX</dc:title>
  <dc:creator>Uživatel</dc:creator>
  <cp:lastModifiedBy>Uživatel</cp:lastModifiedBy>
  <cp:revision>27</cp:revision>
  <dcterms:created xsi:type="dcterms:W3CDTF">2012-12-15T12:17:40Z</dcterms:created>
  <dcterms:modified xsi:type="dcterms:W3CDTF">2013-05-13T11:02:05Z</dcterms:modified>
</cp:coreProperties>
</file>