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4" r:id="rId3"/>
    <p:sldId id="260" r:id="rId4"/>
    <p:sldId id="262" r:id="rId5"/>
    <p:sldId id="263" r:id="rId6"/>
    <p:sldId id="261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0010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475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372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322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487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5469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6986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2119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9132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9911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7073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4952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22575" y="1340768"/>
            <a:ext cx="9144000" cy="792089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Calibri" pitchFamily="34" charset="0"/>
                <a:cs typeface="Calibri" pitchFamily="34" charset="0"/>
              </a:rPr>
              <a:t>MS </a:t>
            </a:r>
            <a:r>
              <a:rPr lang="cs-CZ" sz="4800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Calibri" pitchFamily="34" charset="0"/>
                <a:cs typeface="Calibri" pitchFamily="34" charset="0"/>
              </a:rPr>
              <a:t>Excel – Vzorce cvičení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 a Mateřská škola, Liberec, Barvířská 38/6, příspěvková organizace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77205" y="2996952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 :      </a:t>
            </a: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VY_32_inovace_09 </a:t>
            </a:r>
            <a:r>
              <a:rPr lang="cs-CZ" sz="16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Informatika - MS Excel </a:t>
            </a: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Vzorce cvičení</a:t>
            </a:r>
            <a:endParaRPr lang="cs-CZ" sz="1600" b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       Pavlína Honcová</a:t>
            </a: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Období:    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Leden 2013</a:t>
            </a:r>
            <a:endParaRPr lang="cs-CZ" sz="16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Věková skupina:      9. ročník</a:t>
            </a: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Tematická oblast:    Informatika – Tabulkové kalkulátory</a:t>
            </a: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  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Procvičení základních matematických operací a vzorců</a:t>
            </a:r>
            <a:endParaRPr lang="cs-CZ" sz="16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8004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Zadání 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979712" y="1071888"/>
            <a:ext cx="5544616" cy="13181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Podle předlohy si připravte tabulky se kterými budete pracovat.</a:t>
            </a:r>
            <a:endParaRPr lang="cs-CZ" sz="28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523" y="2780928"/>
            <a:ext cx="8716953" cy="29384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8916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Úkoly 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340768"/>
            <a:ext cx="7488832" cy="45133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14000"/>
              </a:lnSpc>
              <a:buFont typeface="+mj-lt"/>
              <a:buAutoNum type="arabicPeriod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Do připravených řádků i sloupců vlož příslušné vzorce, které kopíruj tažením.</a:t>
            </a:r>
          </a:p>
          <a:p>
            <a:pPr marL="457200" indent="-457200">
              <a:lnSpc>
                <a:spcPct val="114000"/>
              </a:lnSpc>
              <a:buFont typeface="+mj-lt"/>
              <a:buAutoNum type="arabicPeriod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U výsledků zadej formát čísla: záporné hodnoty budou označeny červenou barvou s přesností na dvě desetinná místa, tisíce budou odděleny mezerou.</a:t>
            </a:r>
          </a:p>
          <a:p>
            <a:pPr marL="457200" indent="-457200">
              <a:lnSpc>
                <a:spcPct val="114000"/>
              </a:lnSpc>
              <a:buFont typeface="+mj-lt"/>
              <a:buAutoNum type="arabicPeriod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Nastav vhodnou velikost buněk.</a:t>
            </a:r>
          </a:p>
          <a:p>
            <a:pPr marL="457200" indent="-457200">
              <a:lnSpc>
                <a:spcPct val="114000"/>
              </a:lnSpc>
              <a:buFont typeface="+mj-lt"/>
              <a:buAutoNum type="arabicPeriod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Uprav ohraničení, zarovnání tabulky.</a:t>
            </a:r>
          </a:p>
          <a:p>
            <a:pPr marL="457200" indent="-457200">
              <a:lnSpc>
                <a:spcPct val="114000"/>
              </a:lnSpc>
              <a:buFont typeface="+mj-lt"/>
              <a:buAutoNum type="arabicPeriod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Tabulky graficky uprav.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99697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Řešení – dosazené vzorce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8593" y="1916832"/>
            <a:ext cx="8886814" cy="278382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7014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Výsledné tabulky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068" y="1988840"/>
            <a:ext cx="8573863" cy="225628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91758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Vyzkoušejte si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40892" y="1340768"/>
            <a:ext cx="5760872" cy="13181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změňte první hodnotu 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x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na číslo -12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hodnoty výpočtů se změní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864" y="3200400"/>
            <a:ext cx="8798272" cy="237434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vál 1"/>
          <p:cNvSpPr/>
          <p:nvPr/>
        </p:nvSpPr>
        <p:spPr>
          <a:xfrm>
            <a:off x="2051720" y="3573016"/>
            <a:ext cx="648072" cy="28803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9697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Zdroje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1124744"/>
            <a:ext cx="82089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Obrázky: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>
                <a:latin typeface="Calibri" pitchFamily="34" charset="0"/>
                <a:cs typeface="Calibri" pitchFamily="34" charset="0"/>
              </a:rPr>
              <a:t>Vlastní, snímky obrazovky aplikace Excel systému Microsoft Office 2010.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7980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217</TotalTime>
  <Words>155</Words>
  <Application>Microsoft Office PowerPoint</Application>
  <PresentationFormat>Předvádění na obrazovce (4:3)</PresentationFormat>
  <Paragraphs>24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MS Excel – Vzorce cvičení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MS Excel - Vzorce cvičení</dc:title>
  <dc:creator>Uživatel</dc:creator>
  <cp:lastModifiedBy>Uživatel</cp:lastModifiedBy>
  <cp:revision>25</cp:revision>
  <dcterms:created xsi:type="dcterms:W3CDTF">2012-12-15T12:17:40Z</dcterms:created>
  <dcterms:modified xsi:type="dcterms:W3CDTF">2013-05-13T11:01:46Z</dcterms:modified>
</cp:coreProperties>
</file>